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9"/>
  </p:notesMasterIdLst>
  <p:handoutMasterIdLst>
    <p:handoutMasterId r:id="rId50"/>
  </p:handoutMasterIdLst>
  <p:sldIdLst>
    <p:sldId id="938" r:id="rId3"/>
    <p:sldId id="991" r:id="rId4"/>
    <p:sldId id="826" r:id="rId5"/>
    <p:sldId id="464" r:id="rId6"/>
    <p:sldId id="865" r:id="rId7"/>
    <p:sldId id="888" r:id="rId8"/>
    <p:sldId id="889" r:id="rId9"/>
    <p:sldId id="890" r:id="rId10"/>
    <p:sldId id="891" r:id="rId11"/>
    <p:sldId id="892" r:id="rId12"/>
    <p:sldId id="893" r:id="rId13"/>
    <p:sldId id="894" r:id="rId14"/>
    <p:sldId id="895" r:id="rId15"/>
    <p:sldId id="954" r:id="rId16"/>
    <p:sldId id="898" r:id="rId17"/>
    <p:sldId id="899" r:id="rId18"/>
    <p:sldId id="900" r:id="rId19"/>
    <p:sldId id="901" r:id="rId20"/>
    <p:sldId id="903" r:id="rId21"/>
    <p:sldId id="904" r:id="rId22"/>
    <p:sldId id="905" r:id="rId23"/>
    <p:sldId id="906" r:id="rId24"/>
    <p:sldId id="955" r:id="rId25"/>
    <p:sldId id="968" r:id="rId26"/>
    <p:sldId id="967" r:id="rId27"/>
    <p:sldId id="966" r:id="rId28"/>
    <p:sldId id="502" r:id="rId29"/>
    <p:sldId id="503" r:id="rId30"/>
    <p:sldId id="795" r:id="rId31"/>
    <p:sldId id="796" r:id="rId32"/>
    <p:sldId id="797" r:id="rId33"/>
    <p:sldId id="794" r:id="rId34"/>
    <p:sldId id="979" r:id="rId35"/>
    <p:sldId id="980" r:id="rId36"/>
    <p:sldId id="990" r:id="rId37"/>
    <p:sldId id="989" r:id="rId38"/>
    <p:sldId id="988" r:id="rId39"/>
    <p:sldId id="987" r:id="rId40"/>
    <p:sldId id="969" r:id="rId41"/>
    <p:sldId id="970" r:id="rId42"/>
    <p:sldId id="971" r:id="rId43"/>
    <p:sldId id="972" r:id="rId44"/>
    <p:sldId id="973" r:id="rId45"/>
    <p:sldId id="974" r:id="rId46"/>
    <p:sldId id="975" r:id="rId47"/>
    <p:sldId id="859"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15:40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Paul chose Silas and departed, being commended by the brethren to the grace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18:5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“When Silas and Timothy had come from Macedonia, Paul was compelled by the Spirit, and testified to the Jews that Jesus is the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Son of God, Jesus Christ, who was preached among you by us--by me, Silvanus, and Timothy--was not Yes and No, but in Him was Yes”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Grace to you and peace from God our Father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are bound to thank God always for you, brethren, as it is fitting, because your faith grows exceedingly, and the love of every one of you all abounds toward each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…night and day praying exceedingly that we may see your face and perfect what is lacking in your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may the Lord make you increase and abound in love to one another and to all, just as we do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so that we ourselves boast of you among the churches of God for your patience and faith in all your persecutions and tribulations that you endure,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1:7-10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so that you became examples to all in Macedonia and Achaia who believe. 8 For from you the word of the Lord has sounded forth, not only in Macedonia and Achaia, but also in every place. Your faith toward God has gone out, so that we do not need to say anything.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they themselves declare concerning us what manner of entry we had to you, and how you turned to God from idols to serve the living and true God, 10 and to wait for His Son from heaven, whom He raised from the dead, even Jesus who delivers us from the wrath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4C4C0FA-8A22-4EFE-8872-741B4B7B6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0"/>
            <a:ext cx="6096000" cy="6858000"/>
          </a:xfrm>
          <a:prstGeom prst="rect">
            <a:avLst/>
          </a:prstGeom>
        </p:spPr>
      </p:pic>
    </p:spTree>
    <p:extLst>
      <p:ext uri="{BB962C8B-B14F-4D97-AF65-F5344CB8AC3E}">
        <p14:creationId xmlns:p14="http://schemas.microsoft.com/office/powerpoint/2010/main" val="1894054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err="1">
                <a:ea typeface="Calibri" panose="020F0502020204030204" pitchFamily="34" charset="0"/>
                <a:cs typeface="Times New Roman" panose="02020603050405020304" pitchFamily="18" charset="0"/>
              </a:rPr>
              <a:t>H</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upomone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Thessalonians 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“remembering without ceasing your work of faith, labor of love, and patience of hope in our Lord Jesus Christ in the sight of our God and Father”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17:5-6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the Jews who were not persuaded, becoming envious, took some of the evil men from the marketplace, and gathering a mob, set all the city in an uproar and attacked the house of Jason, and sought to bring them out to the people. 6 But when they did not find them, they dragged Jason and some brethren to the rulers of the city, crying out, "These who have turned the world upside down have come here too.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5 which is manifest evidence of the righteous judgment of God, that you may be counted worthy of the kingdom of God, for which you also suffer; 6 since it is a righteous thing with God to repay with tribulation those who trouble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Remember the word that I said to you, 'A servant is not greater than his master.' If they persecuted Me, they will also persecute you. If they kept My word, they will keep yours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all these things they will do to you for My name's sake, because they do not know Him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and to give you who are troubled rest with us when the Lord Jesus is revealed from heaven with His mighty angels, 8 in flaming fire taking vengeance on those who do not know God, and on those who do not obey the gospel of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13:21</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went before them by day in a pillar of cloud to lead the way, and by night in a pillar of fire to give them light, so as to go by day and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spoke to you out of the midst of the fire. You heard the sound of the words, but saw no form; you only heard a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behold, the LORD will come with fire And with His chariots, like a whirlwind, To render His anger with fury, And His rebuke with flames of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a:effectLst/>
                <a:latin typeface="Verdana" panose="020B0604030504040204" pitchFamily="34" charset="0"/>
                <a:ea typeface="Calibri" panose="020F0502020204030204" pitchFamily="34" charset="0"/>
                <a:cs typeface="Times New Roman" panose="02020603050405020304" pitchFamily="18" charset="0"/>
              </a:rPr>
              <a:t>Revelation 1:13-14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and in the midst of the seven lampstands One like the Son of Man, clothed with a garment down to the feet and girded about the chest with a golden band. 14 His head and hair were white like wool, as white as snow, and His eyes like a flame of fire;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Worthy of the Kingdom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Thessalonians 1:1-10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10,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rainbow over a city&#10;&#10;Description automatically generated">
            <a:extLst>
              <a:ext uri="{FF2B5EF4-FFF2-40B4-BE49-F238E27FC236}">
                <a16:creationId xmlns:a16="http://schemas.microsoft.com/office/drawing/2014/main" id="{14EEBE93-3AB2-4928-BF81-EC42008DA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638675"/>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867400"/>
            <a:ext cx="1483976" cy="11129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the Son of Man comes in His glory, and all the holy angels with Him, then He will sit on the throne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These shall be punished with everlasting destruction from the presence of the Lord and from the glory of His power, 10 when He comes, in that Day, to be glorified in His saints and to be admired among all those who believe, because our testimony among you was believed.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6421758"/>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25:31-46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the Son of Man comes in His glory, and all the holy angels with Him, then He will sit on the throne of His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 nations will be gathered before Him, and He will separate them one from another, as a shepherd divides his sheep from the goats.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set the sheep on His right hand, but the goats on the left. </a:t>
            </a: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King will say to those on His right hand, 'Come, you blessed of My Father, inherit the kingdom prepared for you from the foundation of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was hungry and you gave Me food; I was thirsty and you gave Me drink; I was a stranger and you took Me 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was naked and you clothed Me; I was sick and you visited Me; I was in prison and you came to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righteous will answer Him, saying, 'Lord, when did we see You hungry and feed You, or thirsty and give You drink?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did we see You a stranger and take You in, or naked and clothe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when did we see You sick, or in prison, and come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King will answer and say to them, 'Assuredly, I say to you, inasmuch as you did it to one of the least of these My brethren, you did it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will also say to those on the left hand, 'Depart from Me, you cursed, into the everlasting fire prepared for the devil and his angels:</a:t>
            </a:r>
            <a:r>
              <a:rPr lang="en-US" sz="4000" dirty="0">
                <a:effectLst/>
                <a:latin typeface="Verdana" panose="020B0604030504040204" pitchFamily="34" charset="0"/>
                <a:ea typeface="Calibri" panose="020F0502020204030204" pitchFamily="34" charset="0"/>
                <a:cs typeface="Times New Roman" panose="02020603050405020304" pitchFamily="18" charset="0"/>
              </a:rPr>
              <a:t> 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was hungry and you gave Me no food; I was thirsty and you gave Me no drink;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was a stranger and you did not take Me in, naked and you did not clothe Me, sick and in prison and you did not visit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also will answer Him, saying, 'Lord, when did we see You hungry or thirsty or a stranger or naked or sick or in prison, and did not minister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will answer them, saying, 'Assuredly, I say to you, inasmuch as you did not do it to one of the least of these, you did not do it to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these will go away into everlasting punishment, but the righteous into 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Thessalonians 1:1-10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Paul, Silvanus, and Timothy, To the church of the Thessalonians in God our Father and the Lord Jesus Christ: 2 Grace to you and peace from God our Father and the Lord Jesus Christ. 3 We are bound to thank God always for you, brethren, as it is fitting, because your faith grows exceedingly, and the love of every one of you all abounds toward each other,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4 so that we ourselves boast of you among the churches of God for your patience and faith in all your persecutions and tribulations that you endure, 5 which is manifest evidence of the righteous judgment of God, that you may be counted worthy of the kingdom of God, for which you also suffer; 6 since it is a righteous thing with God to repay with tribulation those who trouble you,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7 and to give you who are troubled rest with us when the Lord Jesus is revealed from heaven with His mighty angels, 8 in flaming fire taking vengeance on those who do not know God, and on those who do not obey the gospel of our Lord Jesus Christ. 9 These shall be punished with everlasting destruction from the presence of the Lord and from the glory of His power,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when He comes, in that Day, to be glorified in His saints and to be admired among all those who believe, because our testimony among you was believed.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Paul, Silvanus, and Timothy, To the church of the Thessalonians in God our Father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15:32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Judas and Silas, themselves being prophets also, exhorted and strengthened the brethren with many words”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12218</TotalTime>
  <Words>2278</Words>
  <Application>Microsoft Office PowerPoint</Application>
  <PresentationFormat>Widescreen</PresentationFormat>
  <Paragraphs>188</Paragraphs>
  <Slides>46</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790</cp:revision>
  <dcterms:created xsi:type="dcterms:W3CDTF">2009-08-18T08:19:59Z</dcterms:created>
  <dcterms:modified xsi:type="dcterms:W3CDTF">2021-11-09T21:11:06Z</dcterms:modified>
</cp:coreProperties>
</file>