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39"/>
  </p:notesMasterIdLst>
  <p:handoutMasterIdLst>
    <p:handoutMasterId r:id="rId140"/>
  </p:handoutMasterIdLst>
  <p:sldIdLst>
    <p:sldId id="938" r:id="rId5"/>
    <p:sldId id="472" r:id="rId6"/>
    <p:sldId id="473" r:id="rId7"/>
    <p:sldId id="474" r:id="rId8"/>
    <p:sldId id="475" r:id="rId9"/>
    <p:sldId id="476" r:id="rId10"/>
    <p:sldId id="477" r:id="rId11"/>
    <p:sldId id="478" r:id="rId12"/>
    <p:sldId id="479" r:id="rId13"/>
    <p:sldId id="480" r:id="rId14"/>
    <p:sldId id="481" r:id="rId15"/>
    <p:sldId id="381" r:id="rId16"/>
    <p:sldId id="382" r:id="rId17"/>
    <p:sldId id="383" r:id="rId18"/>
    <p:sldId id="384" r:id="rId19"/>
    <p:sldId id="385" r:id="rId20"/>
    <p:sldId id="386" r:id="rId21"/>
    <p:sldId id="387" r:id="rId22"/>
    <p:sldId id="388"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02" r:id="rId39"/>
    <p:sldId id="434" r:id="rId40"/>
    <p:sldId id="435" r:id="rId41"/>
    <p:sldId id="436" r:id="rId42"/>
    <p:sldId id="437" r:id="rId43"/>
    <p:sldId id="438" r:id="rId44"/>
    <p:sldId id="439" r:id="rId45"/>
    <p:sldId id="440" r:id="rId46"/>
    <p:sldId id="441" r:id="rId47"/>
    <p:sldId id="442" r:id="rId48"/>
    <p:sldId id="443" r:id="rId49"/>
    <p:sldId id="444" r:id="rId50"/>
    <p:sldId id="445" r:id="rId51"/>
    <p:sldId id="446" r:id="rId52"/>
    <p:sldId id="447" r:id="rId53"/>
    <p:sldId id="448" r:id="rId54"/>
    <p:sldId id="352" r:id="rId55"/>
    <p:sldId id="371" r:id="rId56"/>
    <p:sldId id="372" r:id="rId57"/>
    <p:sldId id="373" r:id="rId58"/>
    <p:sldId id="374" r:id="rId59"/>
    <p:sldId id="375" r:id="rId60"/>
    <p:sldId id="358" r:id="rId61"/>
    <p:sldId id="376" r:id="rId62"/>
    <p:sldId id="377" r:id="rId63"/>
    <p:sldId id="378" r:id="rId64"/>
    <p:sldId id="379" r:id="rId65"/>
    <p:sldId id="380" r:id="rId66"/>
    <p:sldId id="449" r:id="rId67"/>
    <p:sldId id="450" r:id="rId68"/>
    <p:sldId id="451" r:id="rId69"/>
    <p:sldId id="452" r:id="rId70"/>
    <p:sldId id="459" r:id="rId71"/>
    <p:sldId id="460" r:id="rId72"/>
    <p:sldId id="461" r:id="rId73"/>
    <p:sldId id="462" r:id="rId74"/>
    <p:sldId id="463" r:id="rId75"/>
    <p:sldId id="991" r:id="rId76"/>
    <p:sldId id="465" r:id="rId77"/>
    <p:sldId id="466" r:id="rId78"/>
    <p:sldId id="467" r:id="rId79"/>
    <p:sldId id="468" r:id="rId80"/>
    <p:sldId id="469" r:id="rId81"/>
    <p:sldId id="470" r:id="rId82"/>
    <p:sldId id="471" r:id="rId83"/>
    <p:sldId id="976" r:id="rId84"/>
    <p:sldId id="978" r:id="rId85"/>
    <p:sldId id="826" r:id="rId86"/>
    <p:sldId id="464" r:id="rId87"/>
    <p:sldId id="865" r:id="rId88"/>
    <p:sldId id="888" r:id="rId89"/>
    <p:sldId id="889" r:id="rId90"/>
    <p:sldId id="890" r:id="rId91"/>
    <p:sldId id="891" r:id="rId92"/>
    <p:sldId id="892" r:id="rId93"/>
    <p:sldId id="893" r:id="rId94"/>
    <p:sldId id="894" r:id="rId95"/>
    <p:sldId id="895" r:id="rId96"/>
    <p:sldId id="954" r:id="rId97"/>
    <p:sldId id="898" r:id="rId98"/>
    <p:sldId id="900" r:id="rId99"/>
    <p:sldId id="901" r:id="rId100"/>
    <p:sldId id="903" r:id="rId101"/>
    <p:sldId id="904" r:id="rId102"/>
    <p:sldId id="905" r:id="rId103"/>
    <p:sldId id="906" r:id="rId104"/>
    <p:sldId id="955" r:id="rId105"/>
    <p:sldId id="968" r:id="rId106"/>
    <p:sldId id="967" r:id="rId107"/>
    <p:sldId id="966" r:id="rId108"/>
    <p:sldId id="502" r:id="rId109"/>
    <p:sldId id="503" r:id="rId110"/>
    <p:sldId id="795" r:id="rId111"/>
    <p:sldId id="796" r:id="rId112"/>
    <p:sldId id="797" r:id="rId113"/>
    <p:sldId id="794" r:id="rId114"/>
    <p:sldId id="979" r:id="rId115"/>
    <p:sldId id="980" r:id="rId116"/>
    <p:sldId id="990" r:id="rId117"/>
    <p:sldId id="989" r:id="rId118"/>
    <p:sldId id="988" r:id="rId119"/>
    <p:sldId id="987" r:id="rId120"/>
    <p:sldId id="986" r:id="rId121"/>
    <p:sldId id="985" r:id="rId122"/>
    <p:sldId id="984" r:id="rId123"/>
    <p:sldId id="983" r:id="rId124"/>
    <p:sldId id="992" r:id="rId125"/>
    <p:sldId id="993" r:id="rId126"/>
    <p:sldId id="995" r:id="rId127"/>
    <p:sldId id="996" r:id="rId128"/>
    <p:sldId id="994" r:id="rId129"/>
    <p:sldId id="997" r:id="rId130"/>
    <p:sldId id="969" r:id="rId131"/>
    <p:sldId id="970" r:id="rId132"/>
    <p:sldId id="971" r:id="rId133"/>
    <p:sldId id="972" r:id="rId134"/>
    <p:sldId id="973" r:id="rId135"/>
    <p:sldId id="974" r:id="rId136"/>
    <p:sldId id="975" r:id="rId137"/>
    <p:sldId id="859" r:id="rId13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3" autoAdjust="0"/>
    <p:restoredTop sz="91422" autoAdjust="0"/>
  </p:normalViewPr>
  <p:slideViewPr>
    <p:cSldViewPr>
      <p:cViewPr varScale="1">
        <p:scale>
          <a:sx n="104" d="100"/>
          <a:sy n="104" d="100"/>
        </p:scale>
        <p:origin x="55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313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82</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12/6/2021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12/6/2021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12/6/2021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57075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83160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10901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1328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6042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0324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58457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10949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29259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70884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01840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12/6/2021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06687615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dead to life. Cause grace rewrote my story, I’ll testify</a:t>
            </a:r>
          </a:p>
          <a:p>
            <a:pPr marL="0" indent="0" algn="ctr">
              <a:buNone/>
            </a:pPr>
            <a:r>
              <a:rPr lang="en-US" sz="4000" dirty="0">
                <a:solidFill>
                  <a:schemeClr val="bg1"/>
                </a:solidFill>
                <a:latin typeface="Arial"/>
                <a:ea typeface="+mn-lt"/>
                <a:cs typeface="+mn-lt"/>
              </a:rPr>
              <a:t>By Jesus Christ the righteous I’m Justified . This is </a:t>
            </a:r>
          </a:p>
        </p:txBody>
      </p:sp>
    </p:spTree>
    <p:extLst>
      <p:ext uri="{BB962C8B-B14F-4D97-AF65-F5344CB8AC3E}">
        <p14:creationId xmlns:p14="http://schemas.microsoft.com/office/powerpoint/2010/main" val="20326097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Romans 3:25-26</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2 Corinthians 5:19</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“that is, that God was in Christ reconciling the world to Himself, not imputing their trespasses to them, and has committed to us the word of reconciliation”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God is Faithful to Those Who Love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91:14-16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"Because he has set his love upon Me, therefore I will deliver him; I will set him on high, because he has known My name. 15 He shall call upon Me, and I will answer him; I will be with him in trouble; I will deliver him and honor him. 16 With long life I will satisfy him, And show him My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7. I Will Trust in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is not afraid of bad news; his heart is firm, trusting in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Mark 5:36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overhearing what they said, Jesus said to the ruler of the synagogue,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fear, only believe.”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118:6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Lord is on my side; I will not fear. What can man do to 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28:7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my strength and my shield; in him my heart trusts, and I am helped; my heart exults, and with my song I give thanks 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26:3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keep him in perfect peace whose mind is stayed on you, because he trusts in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Testimony. This is my Testimony. This is my testimony from from dead to life. Cause grace</a:t>
            </a:r>
          </a:p>
        </p:txBody>
      </p:sp>
    </p:spTree>
    <p:extLst>
      <p:ext uri="{BB962C8B-B14F-4D97-AF65-F5344CB8AC3E}">
        <p14:creationId xmlns:p14="http://schemas.microsoft.com/office/powerpoint/2010/main" val="11798313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1466555"/>
          </a:xfrm>
          <a:prstGeom prst="rect">
            <a:avLst/>
          </a:prstGeom>
        </p:spPr>
        <p:txBody>
          <a:bodyPr wrap="square">
            <a:spAutoFit/>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8. God is Our Refuge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144:1-2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Blessed be the LORD my Rock, Who trains my hands for war, And my fingers for battle--2 My lovingkindness and my fortress, My high tower and my deliverer, My shield and the One in whom I take refuge, Who subdues my people under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9. God Will Protect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11:24-28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From the Jews five times I received forty stripes minus one. 25 Three times I was beaten with rods; once I was stoned; three times I was shipwrecked; a night and a day I have been in the deep;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84437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26 in journeys often, in perils of waters, in perils of robbers, in perils of my own countrymen, in perils of the Gentiles, in perils in the city, in perils in the wilderness, in perils in the sea, in perils among false brethren;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6628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nakedness-- 28 besides the other things, what comes upon me daily: my deep concern for all the churches.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20067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God Will Deliver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u="sng"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75828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1:2-5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To the churches of Galatia: 3 Grace to you and peace from God the Father and our Lord Jesus Christ, 4 who gave Himself for our sins, that He might deliver us from this present evil age, according to the will of our God and Father, 5 to whom be glory forever and 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976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Yes, we had the sentence of death in ourselves, that we should not trust in ourselves but in God who raises the dead, 10 who delivered us from so great a death, and does deliver us; in whom we trust that He will still deliver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776977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11 you also helping together in prayer for us, that thanks may be given by many persons on our behalf for the gift granted to us through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5454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rewrote my story, I’ll testify By Jesus righteous I’m Justified. This is my testimony. This is my testimony.</a:t>
            </a:r>
          </a:p>
        </p:txBody>
      </p:sp>
    </p:spTree>
    <p:extLst>
      <p:ext uri="{BB962C8B-B14F-4D97-AF65-F5344CB8AC3E}">
        <p14:creationId xmlns:p14="http://schemas.microsoft.com/office/powerpoint/2010/main" val="113042374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11. God Will Be with Us in Trouble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75082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Psalm 9:9-14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9 The LORD also will be a refuge for the oppressed, A refuge in times of trouble. 10 And those who know Your name will put their trust in You; For You, LORD, have not forsaken those who seek You. 11 Sing praises to the LORD, who dwells in Zion! Declare His deeds among the people. 12 When He avenges blood, He remembers them; He does not forget the cry of the humble.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28168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13 Have mercy on me, O LORD! Consider my trouble from those who hate me, You who lift me up from the gates of death, 14 That I may tell of all Your praise In the gates of the daughter of Zion. I will rejoice in Your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012630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41:10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“Fear not, for I am with you; be not dismayed, for I am your God; I will strengthen you, I will help you, I will uphold you with my righteous right hand.”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498417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14:27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“Peace I leave with you; my peace I give to you. Not as the world gives do I give to you. Let not your hearts be troubled, neither let them be afraid.”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3798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9:9-10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“The Lord is a stronghold for the oppressed, a stronghold in times of trouble. 10 And those who know your name put their trust in you, for you, O Lord, have not forsaken those who seek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71094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4:16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us then with confidence draw near to the throne of grace, that we may receive mercy and find grace to help in time of need”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8024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If I’m not dead your not done. Greater things are still to come Oh I believe. If I’m not dead your not done. </a:t>
            </a:r>
          </a:p>
        </p:txBody>
      </p:sp>
    </p:spTree>
    <p:extLst>
      <p:ext uri="{BB962C8B-B14F-4D97-AF65-F5344CB8AC3E}">
        <p14:creationId xmlns:p14="http://schemas.microsoft.com/office/powerpoint/2010/main" val="341127930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Greater things are still to come Oh I believe. If I’m not dead your not done. Greater things are still to </a:t>
            </a:r>
          </a:p>
        </p:txBody>
      </p:sp>
    </p:spTree>
    <p:extLst>
      <p:ext uri="{BB962C8B-B14F-4D97-AF65-F5344CB8AC3E}">
        <p14:creationId xmlns:p14="http://schemas.microsoft.com/office/powerpoint/2010/main" val="1856533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come Oh I believe. If I’m not dead your not done your not done. Greater things are still to come. Oh I</a:t>
            </a:r>
          </a:p>
        </p:txBody>
      </p:sp>
    </p:spTree>
    <p:extLst>
      <p:ext uri="{BB962C8B-B14F-4D97-AF65-F5344CB8AC3E}">
        <p14:creationId xmlns:p14="http://schemas.microsoft.com/office/powerpoint/2010/main" val="1019935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Believe. This is My testimony from death to life. Cause Grace rewrote my story, I’ll testify. By Jesus</a:t>
            </a:r>
          </a:p>
        </p:txBody>
      </p:sp>
    </p:spTree>
    <p:extLst>
      <p:ext uri="{BB962C8B-B14F-4D97-AF65-F5344CB8AC3E}">
        <p14:creationId xmlns:p14="http://schemas.microsoft.com/office/powerpoint/2010/main" val="2546210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Justified. This is my testimony. This is My Testimony. This is My </a:t>
            </a:r>
          </a:p>
        </p:txBody>
      </p:sp>
    </p:spTree>
    <p:extLst>
      <p:ext uri="{BB962C8B-B14F-4D97-AF65-F5344CB8AC3E}">
        <p14:creationId xmlns:p14="http://schemas.microsoft.com/office/powerpoint/2010/main" val="48909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Testimony from death to life. Cause grace rewrote my story, I’ll testify. By Jesus Christ the righteous I’m</a:t>
            </a:r>
          </a:p>
        </p:txBody>
      </p:sp>
    </p:spTree>
    <p:extLst>
      <p:ext uri="{BB962C8B-B14F-4D97-AF65-F5344CB8AC3E}">
        <p14:creationId xmlns:p14="http://schemas.microsoft.com/office/powerpoint/2010/main" val="870880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Justified. This is my Testimony. This is My Testimony.</a:t>
            </a:r>
          </a:p>
        </p:txBody>
      </p:sp>
    </p:spTree>
    <p:extLst>
      <p:ext uri="{BB962C8B-B14F-4D97-AF65-F5344CB8AC3E}">
        <p14:creationId xmlns:p14="http://schemas.microsoft.com/office/powerpoint/2010/main" val="265782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My Testimony</a:t>
            </a:r>
          </a:p>
          <a:p>
            <a:pPr marL="0" indent="0" algn="ctr">
              <a:buNone/>
            </a:pPr>
            <a:r>
              <a:rPr lang="en-US" sz="4400" b="1" dirty="0">
                <a:solidFill>
                  <a:schemeClr val="bg1"/>
                </a:solidFill>
                <a:latin typeface="Arial"/>
                <a:ea typeface="+mn-lt"/>
                <a:cs typeface="+mn-lt"/>
              </a:rPr>
              <a:t>(Elevation Worship)</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381779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“Look to Jesus”</a:t>
            </a:r>
          </a:p>
          <a:p>
            <a:pPr marL="0" indent="0" algn="ctr">
              <a:buNone/>
            </a:pPr>
            <a:r>
              <a:rPr lang="en-US" sz="4400" b="1" dirty="0">
                <a:solidFill>
                  <a:schemeClr val="bg1"/>
                </a:solidFill>
                <a:latin typeface="Arial"/>
                <a:ea typeface="+mn-lt"/>
                <a:cs typeface="+mn-lt"/>
              </a:rPr>
              <a:t>(Phil Wickham)</a:t>
            </a:r>
          </a:p>
          <a:p>
            <a:pPr marL="0" indent="0" algn="ctr">
              <a:buNone/>
            </a:pP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2830943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Death is like an empty grave. Fear looks like a giant slain. Trails look like gifts of grace. When I look to </a:t>
            </a:r>
          </a:p>
        </p:txBody>
      </p:sp>
    </p:spTree>
    <p:extLst>
      <p:ext uri="{BB962C8B-B14F-4D97-AF65-F5344CB8AC3E}">
        <p14:creationId xmlns:p14="http://schemas.microsoft.com/office/powerpoint/2010/main" val="3257169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Failures bow to victory. Sin has lost it’s hold on me. Endless love is all I see. When I look to Jesus.</a:t>
            </a:r>
          </a:p>
        </p:txBody>
      </p:sp>
    </p:spTree>
    <p:extLst>
      <p:ext uri="{BB962C8B-B14F-4D97-AF65-F5344CB8AC3E}">
        <p14:creationId xmlns:p14="http://schemas.microsoft.com/office/powerpoint/2010/main" val="184121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heart leaps. How my soul sings. For I know where my help comes from. Jesus Sought me. Jesus</a:t>
            </a:r>
          </a:p>
        </p:txBody>
      </p:sp>
    </p:spTree>
    <p:extLst>
      <p:ext uri="{BB962C8B-B14F-4D97-AF65-F5344CB8AC3E}">
        <p14:creationId xmlns:p14="http://schemas.microsoft.com/office/powerpoint/2010/main" val="3919600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Saved me. Hallelujah for all he’s done, yeah. Every wall comes crashing down. Chains are broken on the </a:t>
            </a:r>
          </a:p>
        </p:txBody>
      </p:sp>
    </p:spTree>
    <p:extLst>
      <p:ext uri="{BB962C8B-B14F-4D97-AF65-F5344CB8AC3E}">
        <p14:creationId xmlns:p14="http://schemas.microsoft.com/office/powerpoint/2010/main" val="675793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Ground.  What can stand against us now When we look to Jesus?  How my heart leaps. How my soul </a:t>
            </a:r>
          </a:p>
        </p:txBody>
      </p:sp>
    </p:spTree>
    <p:extLst>
      <p:ext uri="{BB962C8B-B14F-4D97-AF65-F5344CB8AC3E}">
        <p14:creationId xmlns:p14="http://schemas.microsoft.com/office/powerpoint/2010/main" val="1588624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Sings. For I know where my help comes from. Jesus sought me. Jesus saved me . Hallelujah for all he’s </a:t>
            </a:r>
          </a:p>
        </p:txBody>
      </p:sp>
    </p:spTree>
    <p:extLst>
      <p:ext uri="{BB962C8B-B14F-4D97-AF65-F5344CB8AC3E}">
        <p14:creationId xmlns:p14="http://schemas.microsoft.com/office/powerpoint/2010/main" val="1536019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Done. How my heart leaps how my soul sings. For I know where my help comes from. Jesus sought me.</a:t>
            </a:r>
          </a:p>
        </p:txBody>
      </p:sp>
    </p:spTree>
    <p:extLst>
      <p:ext uri="{BB962C8B-B14F-4D97-AF65-F5344CB8AC3E}">
        <p14:creationId xmlns:p14="http://schemas.microsoft.com/office/powerpoint/2010/main" val="3623595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saved me. Hallelujah for all he’s done. I will keep my eyes on you. We’ll dance upon the </a:t>
            </a:r>
          </a:p>
        </p:txBody>
      </p:sp>
    </p:spTree>
    <p:extLst>
      <p:ext uri="{BB962C8B-B14F-4D97-AF65-F5344CB8AC3E}">
        <p14:creationId xmlns:p14="http://schemas.microsoft.com/office/powerpoint/2010/main" val="1119411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Crashing waves. I will keep my eyes on you. For only you can make a way. I will keep my eyes on you.</a:t>
            </a:r>
          </a:p>
        </p:txBody>
      </p:sp>
    </p:spTree>
    <p:extLst>
      <p:ext uri="{BB962C8B-B14F-4D97-AF65-F5344CB8AC3E}">
        <p14:creationId xmlns:p14="http://schemas.microsoft.com/office/powerpoint/2010/main" val="358191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I saw </a:t>
            </a:r>
            <a:r>
              <a:rPr lang="en-US" sz="4000" dirty="0" err="1">
                <a:solidFill>
                  <a:schemeClr val="bg1"/>
                </a:solidFill>
                <a:latin typeface="Arial" panose="020B0604020202020204" pitchFamily="34" charset="0"/>
                <a:cs typeface="Arial" panose="020B0604020202020204" pitchFamily="34" charset="0"/>
              </a:rPr>
              <a:t>satan</a:t>
            </a:r>
            <a:r>
              <a:rPr lang="en-US" sz="4000" dirty="0">
                <a:solidFill>
                  <a:schemeClr val="bg1"/>
                </a:solidFill>
                <a:latin typeface="Arial" panose="020B0604020202020204" pitchFamily="34" charset="0"/>
                <a:cs typeface="Arial" panose="020B0604020202020204" pitchFamily="34" charset="0"/>
              </a:rPr>
              <a:t> fall like lightning. I saw darkness run for cover. But still the miracle that I just can’t get over </a:t>
            </a:r>
            <a:br>
              <a:rPr lang="en-US" sz="4000" dirty="0">
                <a:solidFill>
                  <a:schemeClr val="bg1"/>
                </a:solidFill>
                <a:latin typeface="Arial" panose="020B0604020202020204" pitchFamily="34" charset="0"/>
                <a:cs typeface="Arial" panose="020B0604020202020204" pitchFamily="34" charset="0"/>
              </a:rPr>
            </a:b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2739110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We’ll dance upon the crashing waves. I will keep my eyes on you. For only you can make a way.</a:t>
            </a:r>
          </a:p>
        </p:txBody>
      </p:sp>
    </p:spTree>
    <p:extLst>
      <p:ext uri="{BB962C8B-B14F-4D97-AF65-F5344CB8AC3E}">
        <p14:creationId xmlns:p14="http://schemas.microsoft.com/office/powerpoint/2010/main" val="1705359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How my heart leaps. How my soul sings. For I know where my help comes from. Jesus sought me. Jesus</a:t>
            </a:r>
          </a:p>
        </p:txBody>
      </p:sp>
    </p:spTree>
    <p:extLst>
      <p:ext uri="{BB962C8B-B14F-4D97-AF65-F5344CB8AC3E}">
        <p14:creationId xmlns:p14="http://schemas.microsoft.com/office/powerpoint/2010/main" val="2663772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Saved me. Hallelujah for all he’s done. How my heart leaps. How my soul sings. For I know where my help </a:t>
            </a:r>
          </a:p>
        </p:txBody>
      </p:sp>
    </p:spTree>
    <p:extLst>
      <p:ext uri="{BB962C8B-B14F-4D97-AF65-F5344CB8AC3E}">
        <p14:creationId xmlns:p14="http://schemas.microsoft.com/office/powerpoint/2010/main" val="361807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Comes from. Jesus sought me. Jesus saved me. Hallelujah for all he’s done. For all he’s done. Sing </a:t>
            </a:r>
          </a:p>
        </p:txBody>
      </p:sp>
    </p:spTree>
    <p:extLst>
      <p:ext uri="{BB962C8B-B14F-4D97-AF65-F5344CB8AC3E}">
        <p14:creationId xmlns:p14="http://schemas.microsoft.com/office/powerpoint/2010/main" val="3919892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Hallelujah for all he’s done. We sing hallelujah. Hallelujah for all he’s done.</a:t>
            </a:r>
          </a:p>
        </p:txBody>
      </p:sp>
    </p:spTree>
    <p:extLst>
      <p:ext uri="{BB962C8B-B14F-4D97-AF65-F5344CB8AC3E}">
        <p14:creationId xmlns:p14="http://schemas.microsoft.com/office/powerpoint/2010/main" val="1528768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Canvas and the Clay” </a:t>
            </a:r>
          </a:p>
          <a:p>
            <a:pPr marL="0" indent="0" algn="ctr">
              <a:buNone/>
            </a:pPr>
            <a:r>
              <a:rPr lang="en-US" sz="4400" b="1" dirty="0">
                <a:solidFill>
                  <a:schemeClr val="bg1"/>
                </a:solidFill>
                <a:latin typeface="Arial"/>
                <a:ea typeface="+mn-lt"/>
                <a:cs typeface="+mn-lt"/>
              </a:rPr>
              <a:t>(Pat Barret)</a:t>
            </a:r>
          </a:p>
        </p:txBody>
      </p:sp>
    </p:spTree>
    <p:extLst>
      <p:ext uri="{BB962C8B-B14F-4D97-AF65-F5344CB8AC3E}">
        <p14:creationId xmlns:p14="http://schemas.microsoft.com/office/powerpoint/2010/main" val="3546580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my mother’s womb. You formed me with your hands. Known and loved by you. Before I took a </a:t>
            </a:r>
          </a:p>
        </p:txBody>
      </p:sp>
    </p:spTree>
    <p:extLst>
      <p:ext uri="{BB962C8B-B14F-4D97-AF65-F5344CB8AC3E}">
        <p14:creationId xmlns:p14="http://schemas.microsoft.com/office/powerpoint/2010/main" val="2313412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Breath. When I doubt it, Lord, remind me. I’m wonderfully made. You’re an artist and a potter.</a:t>
            </a:r>
          </a:p>
        </p:txBody>
      </p:sp>
    </p:spTree>
    <p:extLst>
      <p:ext uri="{BB962C8B-B14F-4D97-AF65-F5344CB8AC3E}">
        <p14:creationId xmlns:p14="http://schemas.microsoft.com/office/powerpoint/2010/main" val="2191805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I’m the canvas and the clay. You make all things work together. For my future and for my good. You make</a:t>
            </a:r>
          </a:p>
        </p:txBody>
      </p:sp>
    </p:spTree>
    <p:extLst>
      <p:ext uri="{BB962C8B-B14F-4D97-AF65-F5344CB8AC3E}">
        <p14:creationId xmlns:p14="http://schemas.microsoft.com/office/powerpoint/2010/main" val="278848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All things work together for your glory and for your name. There’s a healing light. Just beyond the clouds</a:t>
            </a:r>
          </a:p>
        </p:txBody>
      </p:sp>
    </p:spTree>
    <p:extLst>
      <p:ext uri="{BB962C8B-B14F-4D97-AF65-F5344CB8AC3E}">
        <p14:creationId xmlns:p14="http://schemas.microsoft.com/office/powerpoint/2010/main" val="414477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name is registered in heaven. I believe in signs and wonders. I have resurrection power. Still the </a:t>
            </a:r>
          </a:p>
        </p:txBody>
      </p:sp>
    </p:spTree>
    <p:extLst>
      <p:ext uri="{BB962C8B-B14F-4D97-AF65-F5344CB8AC3E}">
        <p14:creationId xmlns:p14="http://schemas.microsoft.com/office/powerpoint/2010/main" val="2101702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Though I’ve walked through fire. I see it clearly </a:t>
            </a:r>
            <a:r>
              <a:rPr lang="en-US" sz="4000" dirty="0" err="1">
                <a:solidFill>
                  <a:schemeClr val="bg1"/>
                </a:solidFill>
                <a:latin typeface="Arial"/>
                <a:ea typeface="+mn-lt"/>
                <a:cs typeface="+mn-lt"/>
              </a:rPr>
              <a:t>now.I</a:t>
            </a:r>
            <a:r>
              <a:rPr lang="en-US" sz="4000" dirty="0">
                <a:solidFill>
                  <a:schemeClr val="bg1"/>
                </a:solidFill>
                <a:latin typeface="Arial"/>
                <a:ea typeface="+mn-lt"/>
                <a:cs typeface="+mn-lt"/>
              </a:rPr>
              <a:t> know nothing has been wasted. No failure or mistake</a:t>
            </a:r>
          </a:p>
        </p:txBody>
      </p:sp>
    </p:spTree>
    <p:extLst>
      <p:ext uri="{BB962C8B-B14F-4D97-AF65-F5344CB8AC3E}">
        <p14:creationId xmlns:p14="http://schemas.microsoft.com/office/powerpoint/2010/main" val="4134516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an artist and a potter I’m the canvas and the clay. You make all things work together. For my </a:t>
            </a:r>
          </a:p>
        </p:txBody>
      </p:sp>
    </p:spTree>
    <p:extLst>
      <p:ext uri="{BB962C8B-B14F-4D97-AF65-F5344CB8AC3E}">
        <p14:creationId xmlns:p14="http://schemas.microsoft.com/office/powerpoint/2010/main" val="4013257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Future and for my good. You make all things work together for your glory and for your name.</a:t>
            </a:r>
          </a:p>
        </p:txBody>
      </p:sp>
    </p:spTree>
    <p:extLst>
      <p:ext uri="{BB962C8B-B14F-4D97-AF65-F5344CB8AC3E}">
        <p14:creationId xmlns:p14="http://schemas.microsoft.com/office/powerpoint/2010/main" val="29347276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my good. For my good. And when I doubt it, Lord, remind me. I’m wonderfully made . You’re an </a:t>
            </a:r>
          </a:p>
        </p:txBody>
      </p:sp>
    </p:spTree>
    <p:extLst>
      <p:ext uri="{BB962C8B-B14F-4D97-AF65-F5344CB8AC3E}">
        <p14:creationId xmlns:p14="http://schemas.microsoft.com/office/powerpoint/2010/main" val="92572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Artist and a potter I’m the canvas and the clay. And I know nothing has been wasted. No failure or </a:t>
            </a:r>
          </a:p>
        </p:txBody>
      </p:sp>
    </p:spTree>
    <p:extLst>
      <p:ext uri="{BB962C8B-B14F-4D97-AF65-F5344CB8AC3E}">
        <p14:creationId xmlns:p14="http://schemas.microsoft.com/office/powerpoint/2010/main" val="16763326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Mistake. You’re an artist and a potter. I’m the canvas and the clay. You make all things. Work together for</a:t>
            </a:r>
          </a:p>
        </p:txBody>
      </p:sp>
    </p:spTree>
    <p:extLst>
      <p:ext uri="{BB962C8B-B14F-4D97-AF65-F5344CB8AC3E}">
        <p14:creationId xmlns:p14="http://schemas.microsoft.com/office/powerpoint/2010/main" val="2108782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future and for my good. You make all things. Work together for your glory. And for your name.</a:t>
            </a:r>
          </a:p>
        </p:txBody>
      </p:sp>
    </p:spTree>
    <p:extLst>
      <p:ext uri="{BB962C8B-B14F-4D97-AF65-F5344CB8AC3E}">
        <p14:creationId xmlns:p14="http://schemas.microsoft.com/office/powerpoint/2010/main" val="42262627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I doubt it, Lord, remind me I’m wonderfully made. You’re and artist and a potter. I’m the canvas </a:t>
            </a:r>
          </a:p>
        </p:txBody>
      </p:sp>
    </p:spTree>
    <p:extLst>
      <p:ext uri="{BB962C8B-B14F-4D97-AF65-F5344CB8AC3E}">
        <p14:creationId xmlns:p14="http://schemas.microsoft.com/office/powerpoint/2010/main" val="255256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the clay. I know nothing has been wasted. No failure or mistake. You’re an artist and a potter. I’m </a:t>
            </a:r>
          </a:p>
        </p:txBody>
      </p:sp>
    </p:spTree>
    <p:extLst>
      <p:ext uri="{BB962C8B-B14F-4D97-AF65-F5344CB8AC3E}">
        <p14:creationId xmlns:p14="http://schemas.microsoft.com/office/powerpoint/2010/main" val="601779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canvas and clay. You’re an artist and a potter. I’m the canvas and the clay. You’re an artist and a </a:t>
            </a:r>
          </a:p>
        </p:txBody>
      </p:sp>
    </p:spTree>
    <p:extLst>
      <p:ext uri="{BB962C8B-B14F-4D97-AF65-F5344CB8AC3E}">
        <p14:creationId xmlns:p14="http://schemas.microsoft.com/office/powerpoint/2010/main" val="1531655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Miracles that I just cant get over. My name is registered in heaven. My praise belongs to you</a:t>
            </a:r>
          </a:p>
        </p:txBody>
      </p:sp>
    </p:spTree>
    <p:extLst>
      <p:ext uri="{BB962C8B-B14F-4D97-AF65-F5344CB8AC3E}">
        <p14:creationId xmlns:p14="http://schemas.microsoft.com/office/powerpoint/2010/main" val="2292811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Potter I’m the canvas and the clay.</a:t>
            </a:r>
          </a:p>
        </p:txBody>
      </p:sp>
    </p:spTree>
    <p:extLst>
      <p:ext uri="{BB962C8B-B14F-4D97-AF65-F5344CB8AC3E}">
        <p14:creationId xmlns:p14="http://schemas.microsoft.com/office/powerpoint/2010/main" val="14189936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Cornerstone”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5576447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My hope is built on nothing less. Than Jesus blood and righteousness. I dare not trust the sweetest</a:t>
            </a:r>
          </a:p>
        </p:txBody>
      </p:sp>
    </p:spTree>
    <p:extLst>
      <p:ext uri="{BB962C8B-B14F-4D97-AF65-F5344CB8AC3E}">
        <p14:creationId xmlns:p14="http://schemas.microsoft.com/office/powerpoint/2010/main" val="2178193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frame. But wholly trust in Jesus name. My hope is built on nothing less. Than Jesus blood and </a:t>
            </a:r>
          </a:p>
        </p:txBody>
      </p:sp>
    </p:spTree>
    <p:extLst>
      <p:ext uri="{BB962C8B-B14F-4D97-AF65-F5344CB8AC3E}">
        <p14:creationId xmlns:p14="http://schemas.microsoft.com/office/powerpoint/2010/main" val="1886562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righteousness. I dare not trust the sweetest frame Burt wholly trust in Jesus name. Christ alone,</a:t>
            </a:r>
          </a:p>
        </p:txBody>
      </p:sp>
    </p:spTree>
    <p:extLst>
      <p:ext uri="{BB962C8B-B14F-4D97-AF65-F5344CB8AC3E}">
        <p14:creationId xmlns:p14="http://schemas.microsoft.com/office/powerpoint/2010/main" val="8012156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Cornerstone weak made strong in the Savior’s love. Through the storm, He is Lord. Lord of all. When </a:t>
            </a:r>
          </a:p>
        </p:txBody>
      </p:sp>
    </p:spTree>
    <p:extLst>
      <p:ext uri="{BB962C8B-B14F-4D97-AF65-F5344CB8AC3E}">
        <p14:creationId xmlns:p14="http://schemas.microsoft.com/office/powerpoint/2010/main" val="1626138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Darkness seems to hide his face. I rest on his unchanging grace. In every high and stormy gale my</a:t>
            </a:r>
          </a:p>
        </p:txBody>
      </p:sp>
    </p:spTree>
    <p:extLst>
      <p:ext uri="{BB962C8B-B14F-4D97-AF65-F5344CB8AC3E}">
        <p14:creationId xmlns:p14="http://schemas.microsoft.com/office/powerpoint/2010/main" val="995944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anchor holds within the Veil. My anchor holds within the veil. Christ alone </a:t>
            </a:r>
            <a:r>
              <a:rPr lang="en-US" sz="4000" dirty="0" err="1">
                <a:solidFill>
                  <a:schemeClr val="bg1"/>
                </a:solidFill>
                <a:latin typeface="Arial"/>
                <a:ea typeface="+mn-lt"/>
                <a:cs typeface="+mn-lt"/>
              </a:rPr>
              <a:t>Cornerstone.Weak</a:t>
            </a:r>
            <a:r>
              <a:rPr lang="en-US" sz="4000" dirty="0">
                <a:solidFill>
                  <a:schemeClr val="bg1"/>
                </a:solidFill>
                <a:latin typeface="Arial"/>
                <a:ea typeface="+mn-lt"/>
                <a:cs typeface="+mn-lt"/>
              </a:rPr>
              <a:t> made strong</a:t>
            </a:r>
          </a:p>
        </p:txBody>
      </p:sp>
    </p:spTree>
    <p:extLst>
      <p:ext uri="{BB962C8B-B14F-4D97-AF65-F5344CB8AC3E}">
        <p14:creationId xmlns:p14="http://schemas.microsoft.com/office/powerpoint/2010/main" val="3248700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in the Savior’s love. Through the storm, He is Lord. Lord of all. He is Lord, Lord of all. Christ alone </a:t>
            </a:r>
          </a:p>
        </p:txBody>
      </p:sp>
    </p:spTree>
    <p:extLst>
      <p:ext uri="{BB962C8B-B14F-4D97-AF65-F5344CB8AC3E}">
        <p14:creationId xmlns:p14="http://schemas.microsoft.com/office/powerpoint/2010/main" val="3802137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Cornerstone, weak made strong in the Savior’s love. Through the storm, He is Lord. Lord of all. When he</a:t>
            </a:r>
          </a:p>
        </p:txBody>
      </p:sp>
    </p:spTree>
    <p:extLst>
      <p:ext uri="{BB962C8B-B14F-4D97-AF65-F5344CB8AC3E}">
        <p14:creationId xmlns:p14="http://schemas.microsoft.com/office/powerpoint/2010/main" val="1743031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forever. This is my testimony from dead to life. Cause grace rewrote my story, I’ll testify By Jesus </a:t>
            </a:r>
          </a:p>
        </p:txBody>
      </p:sp>
    </p:spTree>
    <p:extLst>
      <p:ext uri="{BB962C8B-B14F-4D97-AF65-F5344CB8AC3E}">
        <p14:creationId xmlns:p14="http://schemas.microsoft.com/office/powerpoint/2010/main" val="3118333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Shall come with trumpet sound. Oh may I then in him be found. Dressed in His righteousness alone.</a:t>
            </a:r>
          </a:p>
        </p:txBody>
      </p:sp>
    </p:spTree>
    <p:extLst>
      <p:ext uri="{BB962C8B-B14F-4D97-AF65-F5344CB8AC3E}">
        <p14:creationId xmlns:p14="http://schemas.microsoft.com/office/powerpoint/2010/main" val="20790591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Faultless stand before the throne. Christ alone, Cornerstone. Weak made </a:t>
            </a:r>
            <a:r>
              <a:rPr lang="en-US" sz="4000" dirty="0" err="1">
                <a:solidFill>
                  <a:schemeClr val="bg1"/>
                </a:solidFill>
                <a:latin typeface="Arial"/>
                <a:ea typeface="+mn-lt"/>
                <a:cs typeface="+mn-lt"/>
              </a:rPr>
              <a:t>stong</a:t>
            </a:r>
            <a:r>
              <a:rPr lang="en-US" sz="4000" dirty="0">
                <a:solidFill>
                  <a:schemeClr val="bg1"/>
                </a:solidFill>
                <a:latin typeface="Arial"/>
                <a:ea typeface="+mn-lt"/>
                <a:cs typeface="+mn-lt"/>
              </a:rPr>
              <a:t> in the Savior’s love. </a:t>
            </a:r>
          </a:p>
        </p:txBody>
      </p:sp>
    </p:spTree>
    <p:extLst>
      <p:ext uri="{BB962C8B-B14F-4D97-AF65-F5344CB8AC3E}">
        <p14:creationId xmlns:p14="http://schemas.microsoft.com/office/powerpoint/2010/main" val="1812997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Through the storm, He is Lord lord of all.</a:t>
            </a:r>
          </a:p>
        </p:txBody>
      </p:sp>
    </p:spTree>
    <p:extLst>
      <p:ext uri="{BB962C8B-B14F-4D97-AF65-F5344CB8AC3E}">
        <p14:creationId xmlns:p14="http://schemas.microsoft.com/office/powerpoint/2010/main" val="16874027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”By The Cross”</a:t>
            </a:r>
          </a:p>
          <a:p>
            <a:pPr marL="0" indent="0" algn="ctr">
              <a:buNone/>
            </a:pPr>
            <a:r>
              <a:rPr lang="en-US" sz="4400" b="1" dirty="0">
                <a:solidFill>
                  <a:schemeClr val="bg1"/>
                </a:solidFill>
                <a:latin typeface="Arial"/>
                <a:ea typeface="+mn-lt"/>
                <a:cs typeface="+mn-lt"/>
              </a:rPr>
              <a:t>(Red Rocks Worship)</a:t>
            </a:r>
          </a:p>
        </p:txBody>
      </p:sp>
    </p:spTree>
    <p:extLst>
      <p:ext uri="{BB962C8B-B14F-4D97-AF65-F5344CB8AC3E}">
        <p14:creationId xmlns:p14="http://schemas.microsoft.com/office/powerpoint/2010/main" val="1919701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Long my soul has waited for you. Bound by sin and nature’s night. But in the secret, I will find you.</a:t>
            </a:r>
          </a:p>
        </p:txBody>
      </p:sp>
    </p:spTree>
    <p:extLst>
      <p:ext uri="{BB962C8B-B14F-4D97-AF65-F5344CB8AC3E}">
        <p14:creationId xmlns:p14="http://schemas.microsoft.com/office/powerpoint/2010/main" val="253212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Mighty ray of holy night. Oh’ these chains were sweetly broken. Bound by shame, You set me free.</a:t>
            </a:r>
          </a:p>
        </p:txBody>
      </p:sp>
    </p:spTree>
    <p:extLst>
      <p:ext uri="{BB962C8B-B14F-4D97-AF65-F5344CB8AC3E}">
        <p14:creationId xmlns:p14="http://schemas.microsoft.com/office/powerpoint/2010/main" val="15162343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Perfect love, my fear was stolen. When, thou, My Jesus, died for me. By the cross of Jesus Christ.</a:t>
            </a:r>
          </a:p>
        </p:txBody>
      </p:sp>
    </p:spTree>
    <p:extLst>
      <p:ext uri="{BB962C8B-B14F-4D97-AF65-F5344CB8AC3E}">
        <p14:creationId xmlns:p14="http://schemas.microsoft.com/office/powerpoint/2010/main" val="3129594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sin was brought at the highest price. And every fear was lost, every sin erased. When Jesus</a:t>
            </a:r>
          </a:p>
        </p:txBody>
      </p:sp>
    </p:spTree>
    <p:extLst>
      <p:ext uri="{BB962C8B-B14F-4D97-AF65-F5344CB8AC3E}">
        <p14:creationId xmlns:p14="http://schemas.microsoft.com/office/powerpoint/2010/main" val="986412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tookthe</a:t>
            </a:r>
            <a:r>
              <a:rPr lang="en-US" sz="4000" dirty="0">
                <a:solidFill>
                  <a:schemeClr val="bg1"/>
                </a:solidFill>
                <a:latin typeface="Arial"/>
                <a:ea typeface="+mn-lt"/>
                <a:cs typeface="+mn-lt"/>
              </a:rPr>
              <a:t> cross, He took my place. All my heart I lay before thee. To sound the depths of love divine.</a:t>
            </a:r>
          </a:p>
        </p:txBody>
      </p:sp>
    </p:spTree>
    <p:extLst>
      <p:ext uri="{BB962C8B-B14F-4D97-AF65-F5344CB8AC3E}">
        <p14:creationId xmlns:p14="http://schemas.microsoft.com/office/powerpoint/2010/main" val="1196799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 free, so infinite, Your glory. That I am Yours and you are mine. By the Cross of Jesus. Every sin was </a:t>
            </a:r>
          </a:p>
        </p:txBody>
      </p:sp>
    </p:spTree>
    <p:extLst>
      <p:ext uri="{BB962C8B-B14F-4D97-AF65-F5344CB8AC3E}">
        <p14:creationId xmlns:p14="http://schemas.microsoft.com/office/powerpoint/2010/main" val="258651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Christ the righteous I’m Justified. This is my Testimony. This is my Testimony. Come together</a:t>
            </a:r>
          </a:p>
        </p:txBody>
      </p:sp>
    </p:spTree>
    <p:extLst>
      <p:ext uri="{BB962C8B-B14F-4D97-AF65-F5344CB8AC3E}">
        <p14:creationId xmlns:p14="http://schemas.microsoft.com/office/powerpoint/2010/main" val="29802716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was bought at the highest price. And every fear was lost, every sin erased. When Jesus took the cross</a:t>
            </a:r>
          </a:p>
        </p:txBody>
      </p:sp>
    </p:spTree>
    <p:extLst>
      <p:ext uri="{BB962C8B-B14F-4D97-AF65-F5344CB8AC3E}">
        <p14:creationId xmlns:p14="http://schemas.microsoft.com/office/powerpoint/2010/main" val="41441824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He took my place, yeah. Then sings my soul. Then cries my 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a:t>
            </a:r>
          </a:p>
        </p:txBody>
      </p:sp>
    </p:spTree>
    <p:extLst>
      <p:ext uri="{BB962C8B-B14F-4D97-AF65-F5344CB8AC3E}">
        <p14:creationId xmlns:p14="http://schemas.microsoft.com/office/powerpoint/2010/main" val="18481976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 Christ alone. Then sings my soul, then cries my </a:t>
            </a:r>
          </a:p>
        </p:txBody>
      </p:sp>
    </p:spTree>
    <p:extLst>
      <p:ext uri="{BB962C8B-B14F-4D97-AF65-F5344CB8AC3E}">
        <p14:creationId xmlns:p14="http://schemas.microsoft.com/office/powerpoint/2010/main" val="35513819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Kingdom come,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Heaven’s part. </a:t>
            </a:r>
            <a:r>
              <a:rPr lang="en-US" sz="4000" dirty="0" err="1">
                <a:solidFill>
                  <a:schemeClr val="bg1"/>
                </a:solidFill>
                <a:latin typeface="Arial"/>
                <a:ea typeface="+mn-lt"/>
                <a:cs typeface="+mn-lt"/>
              </a:rPr>
              <a:t>Til</a:t>
            </a:r>
            <a:r>
              <a:rPr lang="en-US" sz="4000" dirty="0">
                <a:solidFill>
                  <a:schemeClr val="bg1"/>
                </a:solidFill>
                <a:latin typeface="Arial"/>
                <a:ea typeface="+mn-lt"/>
                <a:cs typeface="+mn-lt"/>
              </a:rPr>
              <a:t> he returns or calls me home. I’ll praise the name of</a:t>
            </a:r>
          </a:p>
        </p:txBody>
      </p:sp>
    </p:spTree>
    <p:extLst>
      <p:ext uri="{BB962C8B-B14F-4D97-AF65-F5344CB8AC3E}">
        <p14:creationId xmlns:p14="http://schemas.microsoft.com/office/powerpoint/2010/main" val="772323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alone. I’ll praise the name of Christ alone. Long my soul has waited for you. Bound by sin and </a:t>
            </a:r>
          </a:p>
        </p:txBody>
      </p:sp>
    </p:spTree>
    <p:extLst>
      <p:ext uri="{BB962C8B-B14F-4D97-AF65-F5344CB8AC3E}">
        <p14:creationId xmlns:p14="http://schemas.microsoft.com/office/powerpoint/2010/main" val="41631507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Natures night. But in secret, I will find you. A mighty flood of Holy light. </a:t>
            </a:r>
            <a:r>
              <a:rPr lang="en-US" sz="4000" dirty="0" err="1">
                <a:solidFill>
                  <a:schemeClr val="bg1"/>
                </a:solidFill>
                <a:latin typeface="Arial"/>
                <a:ea typeface="+mn-lt"/>
                <a:cs typeface="+mn-lt"/>
              </a:rPr>
              <a:t>Yeah,yeah,yeah</a:t>
            </a:r>
            <a:r>
              <a:rPr lang="en-US" sz="4000" dirty="0">
                <a:solidFill>
                  <a:schemeClr val="bg1"/>
                </a:solidFill>
                <a:latin typeface="Arial"/>
                <a:ea typeface="+mn-lt"/>
                <a:cs typeface="+mn-lt"/>
              </a:rPr>
              <a:t>. And by the</a:t>
            </a:r>
          </a:p>
        </p:txBody>
      </p:sp>
    </p:spTree>
    <p:extLst>
      <p:ext uri="{BB962C8B-B14F-4D97-AF65-F5344CB8AC3E}">
        <p14:creationId xmlns:p14="http://schemas.microsoft.com/office/powerpoint/2010/main" val="62760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Cross of Jesus Christ. Every sin was bought at highest price. And every fear was lost., every sin</a:t>
            </a:r>
          </a:p>
        </p:txBody>
      </p:sp>
    </p:spTree>
    <p:extLst>
      <p:ext uri="{BB962C8B-B14F-4D97-AF65-F5344CB8AC3E}">
        <p14:creationId xmlns:p14="http://schemas.microsoft.com/office/powerpoint/2010/main" val="1769547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Erased. When Jesus took the cross, He took my place. And by the cross of Jesus Christ. Every sin</a:t>
            </a:r>
          </a:p>
        </p:txBody>
      </p:sp>
    </p:spTree>
    <p:extLst>
      <p:ext uri="{BB962C8B-B14F-4D97-AF65-F5344CB8AC3E}">
        <p14:creationId xmlns:p14="http://schemas.microsoft.com/office/powerpoint/2010/main" val="38529844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Was bought at the highest price. And every fear was lost, every sin erased. When Jesus took the Cross</a:t>
            </a:r>
          </a:p>
        </p:txBody>
      </p:sp>
    </p:spTree>
    <p:extLst>
      <p:ext uri="{BB962C8B-B14F-4D97-AF65-F5344CB8AC3E}">
        <p14:creationId xmlns:p14="http://schemas.microsoft.com/office/powerpoint/2010/main" val="8711937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took my place. When Jesus took the cross, He took my place.</a:t>
            </a:r>
          </a:p>
        </p:txBody>
      </p:sp>
    </p:spTree>
    <p:extLst>
      <p:ext uri="{BB962C8B-B14F-4D97-AF65-F5344CB8AC3E}">
        <p14:creationId xmlns:p14="http://schemas.microsoft.com/office/powerpoint/2010/main" val="2382748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sons and daughters. Bought with blood and washed in </a:t>
            </a:r>
            <a:r>
              <a:rPr lang="en-US" sz="4000" dirty="0" err="1">
                <a:solidFill>
                  <a:schemeClr val="bg1"/>
                </a:solidFill>
                <a:latin typeface="Arial"/>
                <a:ea typeface="+mn-lt"/>
                <a:cs typeface="+mn-lt"/>
              </a:rPr>
              <a:t>water.Sing</a:t>
            </a:r>
            <a:r>
              <a:rPr lang="en-US" sz="4000" dirty="0">
                <a:solidFill>
                  <a:schemeClr val="bg1"/>
                </a:solidFill>
                <a:latin typeface="Arial"/>
                <a:ea typeface="+mn-lt"/>
                <a:cs typeface="+mn-lt"/>
              </a:rPr>
              <a:t> the praises of the Spirit Son and Father</a:t>
            </a:r>
          </a:p>
        </p:txBody>
      </p:sp>
    </p:spTree>
    <p:extLst>
      <p:ext uri="{BB962C8B-B14F-4D97-AF65-F5344CB8AC3E}">
        <p14:creationId xmlns:p14="http://schemas.microsoft.com/office/powerpoint/2010/main" val="14526923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is Our </a:t>
            </a:r>
            <a:r>
              <a:rPr lang="en-US" sz="3200" b="1">
                <a:effectLst/>
                <a:latin typeface="Verdana" panose="020B0604030504040204" pitchFamily="34" charset="0"/>
                <a:ea typeface="Calibri" panose="020F0502020204030204" pitchFamily="34" charset="0"/>
                <a:cs typeface="Times New Roman" panose="02020603050405020304" pitchFamily="18" charset="0"/>
              </a:rPr>
              <a:t>Refuge and </a:t>
            </a:r>
            <a:r>
              <a:rPr lang="en-US" sz="3200" b="1" dirty="0">
                <a:effectLst/>
                <a:latin typeface="Verdana" panose="020B0604030504040204" pitchFamily="34" charset="0"/>
                <a:ea typeface="Calibri" panose="020F0502020204030204" pitchFamily="34" charset="0"/>
                <a:cs typeface="Times New Roman" panose="02020603050405020304" pitchFamily="18" charset="0"/>
              </a:rPr>
              <a:t>Shelter</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46:1-7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December 5, 2021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sunset, sky, sun, outdoor&#10;&#10;Description automatically generated">
            <a:extLst>
              <a:ext uri="{FF2B5EF4-FFF2-40B4-BE49-F238E27FC236}">
                <a16:creationId xmlns:a16="http://schemas.microsoft.com/office/drawing/2014/main" id="{E31EA208-832A-4063-BA07-10C4F4FF9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0" y="5756563"/>
            <a:ext cx="1483976" cy="111298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46:1-7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God is our refuge and strength, A very present help in trouble. 2 Therefore we will not fear, Even though the earth be removed, And though the mountains be carried into the midst of the sea; 3 Though its waters roar and be troubled, Though the mountains shake with its swelling. Selah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4 There is a river whose streams shall make glad the city of God, The holy place of the tabernacle of the Most High. 5 God is in the midst of her, she shall not be moved; God shall help her, just at the break of dawn. 6 The nations raged, the kingdoms were moved; He uttered His voice, the earth melted. 7 The LORD of hosts is with us; The God of Jacob is our refuge.</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 Secret Place of The Most High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91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He who dwells in the secret place of the Most High Shall abide under the shadow of the Almighty. 2 I will say of the LORD, "He is my refuge and my fortress; My God, in Him I will trust."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Surely He shall deliver you from the snare of the fowler And from the perilous pestilence. 4 He shall cover you with His feathers, And under His wings you shall take refuge; His truth shall be your shield and buckler. 5 You shall not be afraid of the terror by night, Nor of the arrow that flies by day,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Nor of the pestilence that walks in darkness, Nor of the destruction that lays waste at noonday. 7 A thousand may fall at your side, And ten thousand at your right hand; But it shall not come near you. 8 Only with your eyes shall you look, And see the reward of the wicked.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Because you have made the LORD, who is my refuge, Even the Most High, your dwelling place, 10 No evil shall befall you, Nor shall any plague come near your dwelling; 11 For He shall give His angels charge over you, To keep you in all your ways.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Our god will finish what he started. Our God will finish what he started. This is my testimony from</a:t>
            </a:r>
          </a:p>
        </p:txBody>
      </p:sp>
    </p:spTree>
    <p:extLst>
      <p:ext uri="{BB962C8B-B14F-4D97-AF65-F5344CB8AC3E}">
        <p14:creationId xmlns:p14="http://schemas.microsoft.com/office/powerpoint/2010/main" val="8316453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In their hands they shall bear you up, Lest you dash your foot against a stone. 13 You shall tread upon the lion and the cobra, The young lion and the serpent you shall trample underfoot. 14 "Because he has set his love upon Me, therefore I will deliver him; I will set him on high, because he has known My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He shall call upon Me, and I will answer him; I will be with him in trouble; I will deliver him and honor him. 16 With long life I will satisfy him, And show him My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God is Our Shelter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God is Our Hiding Place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17:8-9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Keep me as the apple of Your eye; Hide me under the shadow of Your wings, 9 From the wicked who oppress me, From my deadly enemies who surround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27:5</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For in the time of trouble He shall hide me in His pavilion; In the secret place of His tabernacle He shall hide me; He shall set me high upon a rock.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119:114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are my hiding place and my shield; I hope in Your word.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I Will Hide Myself in the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Lord through Prayer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Hebrews 4:14-16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14 Seeing then that we have a great High Priest who has passed through the heavens, Jesus the Son of God, let us hold fast our confession. 15 For we do not have a High Priest who cannot sympathize with our weaknesses, but was in all points tempted as we are, yet without sin. 16 Let us therefore come boldly to the throne of grace, that we may obtain mercy and find grace to help in time of need.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We Can Trust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12257</TotalTime>
  <Words>4037</Words>
  <Application>Microsoft Office PowerPoint</Application>
  <PresentationFormat>Widescreen</PresentationFormat>
  <Paragraphs>325</Paragraphs>
  <Slides>134</Slides>
  <Notes>3</Notes>
  <HiddenSlides>0</HiddenSlides>
  <MMClips>1</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134</vt:i4>
      </vt:variant>
    </vt:vector>
  </HeadingPairs>
  <TitlesOfParts>
    <vt:vector size="145" baseType="lpstr">
      <vt:lpstr>Arial</vt:lpstr>
      <vt:lpstr>Calibri</vt:lpstr>
      <vt:lpstr>Calibri Light</vt:lpstr>
      <vt:lpstr>Constantia</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792</cp:revision>
  <dcterms:created xsi:type="dcterms:W3CDTF">2009-08-18T08:19:59Z</dcterms:created>
  <dcterms:modified xsi:type="dcterms:W3CDTF">2021-12-06T08:16:12Z</dcterms:modified>
</cp:coreProperties>
</file>