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13" r:id="rId2"/>
    <p:sldMasterId id="2147483725" r:id="rId3"/>
    <p:sldMasterId id="2147483737" r:id="rId4"/>
  </p:sldMasterIdLst>
  <p:notesMasterIdLst>
    <p:notesMasterId r:id="rId173"/>
  </p:notesMasterIdLst>
  <p:handoutMasterIdLst>
    <p:handoutMasterId r:id="rId174"/>
  </p:handoutMasterIdLst>
  <p:sldIdLst>
    <p:sldId id="938" r:id="rId5"/>
    <p:sldId id="352"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320" r:id="rId21"/>
    <p:sldId id="341" r:id="rId22"/>
    <p:sldId id="342" r:id="rId23"/>
    <p:sldId id="343" r:id="rId24"/>
    <p:sldId id="344" r:id="rId25"/>
    <p:sldId id="345" r:id="rId26"/>
    <p:sldId id="346" r:id="rId27"/>
    <p:sldId id="347" r:id="rId28"/>
    <p:sldId id="348" r:id="rId29"/>
    <p:sldId id="349" r:id="rId30"/>
    <p:sldId id="350" r:id="rId31"/>
    <p:sldId id="351" r:id="rId32"/>
    <p:sldId id="353" r:id="rId33"/>
    <p:sldId id="354" r:id="rId34"/>
    <p:sldId id="355" r:id="rId35"/>
    <p:sldId id="356" r:id="rId36"/>
    <p:sldId id="357" r:id="rId37"/>
    <p:sldId id="472" r:id="rId38"/>
    <p:sldId id="434" r:id="rId39"/>
    <p:sldId id="435" r:id="rId40"/>
    <p:sldId id="473" r:id="rId41"/>
    <p:sldId id="474" r:id="rId42"/>
    <p:sldId id="475" r:id="rId43"/>
    <p:sldId id="476" r:id="rId44"/>
    <p:sldId id="477" r:id="rId45"/>
    <p:sldId id="478" r:id="rId46"/>
    <p:sldId id="479" r:id="rId47"/>
    <p:sldId id="480" r:id="rId48"/>
    <p:sldId id="481" r:id="rId49"/>
    <p:sldId id="482" r:id="rId50"/>
    <p:sldId id="483" r:id="rId51"/>
    <p:sldId id="484" r:id="rId52"/>
    <p:sldId id="485" r:id="rId53"/>
    <p:sldId id="421" r:id="rId54"/>
    <p:sldId id="390" r:id="rId55"/>
    <p:sldId id="391" r:id="rId56"/>
    <p:sldId id="392" r:id="rId57"/>
    <p:sldId id="393" r:id="rId58"/>
    <p:sldId id="394" r:id="rId59"/>
    <p:sldId id="395" r:id="rId60"/>
    <p:sldId id="396" r:id="rId61"/>
    <p:sldId id="397" r:id="rId62"/>
    <p:sldId id="398" r:id="rId63"/>
    <p:sldId id="399" r:id="rId64"/>
    <p:sldId id="400" r:id="rId65"/>
    <p:sldId id="401" r:id="rId66"/>
    <p:sldId id="402" r:id="rId67"/>
    <p:sldId id="403" r:id="rId68"/>
    <p:sldId id="436" r:id="rId69"/>
    <p:sldId id="437" r:id="rId70"/>
    <p:sldId id="438" r:id="rId71"/>
    <p:sldId id="439" r:id="rId72"/>
    <p:sldId id="459" r:id="rId73"/>
    <p:sldId id="460" r:id="rId74"/>
    <p:sldId id="461" r:id="rId75"/>
    <p:sldId id="462" r:id="rId76"/>
    <p:sldId id="463" r:id="rId77"/>
    <p:sldId id="977" r:id="rId78"/>
    <p:sldId id="465" r:id="rId79"/>
    <p:sldId id="466" r:id="rId80"/>
    <p:sldId id="467" r:id="rId81"/>
    <p:sldId id="468" r:id="rId82"/>
    <p:sldId id="469" r:id="rId83"/>
    <p:sldId id="470" r:id="rId84"/>
    <p:sldId id="471" r:id="rId85"/>
    <p:sldId id="998" r:id="rId86"/>
    <p:sldId id="376" r:id="rId87"/>
    <p:sldId id="377" r:id="rId88"/>
    <p:sldId id="378" r:id="rId89"/>
    <p:sldId id="379" r:id="rId90"/>
    <p:sldId id="380" r:id="rId91"/>
    <p:sldId id="381" r:id="rId92"/>
    <p:sldId id="382" r:id="rId93"/>
    <p:sldId id="383" r:id="rId94"/>
    <p:sldId id="384" r:id="rId95"/>
    <p:sldId id="385" r:id="rId96"/>
    <p:sldId id="386" r:id="rId97"/>
    <p:sldId id="387" r:id="rId98"/>
    <p:sldId id="388" r:id="rId99"/>
    <p:sldId id="389" r:id="rId100"/>
    <p:sldId id="1009" r:id="rId101"/>
    <p:sldId id="1010" r:id="rId102"/>
    <p:sldId id="404" r:id="rId103"/>
    <p:sldId id="405" r:id="rId104"/>
    <p:sldId id="406" r:id="rId105"/>
    <p:sldId id="407" r:id="rId106"/>
    <p:sldId id="408" r:id="rId107"/>
    <p:sldId id="409" r:id="rId108"/>
    <p:sldId id="410" r:id="rId109"/>
    <p:sldId id="411" r:id="rId110"/>
    <p:sldId id="412" r:id="rId111"/>
    <p:sldId id="413" r:id="rId112"/>
    <p:sldId id="414" r:id="rId113"/>
    <p:sldId id="415" r:id="rId114"/>
    <p:sldId id="416" r:id="rId115"/>
    <p:sldId id="976" r:id="rId116"/>
    <p:sldId id="978" r:id="rId117"/>
    <p:sldId id="826" r:id="rId118"/>
    <p:sldId id="464" r:id="rId119"/>
    <p:sldId id="865" r:id="rId120"/>
    <p:sldId id="888" r:id="rId121"/>
    <p:sldId id="889" r:id="rId122"/>
    <p:sldId id="890" r:id="rId123"/>
    <p:sldId id="891" r:id="rId124"/>
    <p:sldId id="892" r:id="rId125"/>
    <p:sldId id="893" r:id="rId126"/>
    <p:sldId id="894" r:id="rId127"/>
    <p:sldId id="895" r:id="rId128"/>
    <p:sldId id="954" r:id="rId129"/>
    <p:sldId id="898" r:id="rId130"/>
    <p:sldId id="899" r:id="rId131"/>
    <p:sldId id="900" r:id="rId132"/>
    <p:sldId id="901" r:id="rId133"/>
    <p:sldId id="903" r:id="rId134"/>
    <p:sldId id="904" r:id="rId135"/>
    <p:sldId id="905" r:id="rId136"/>
    <p:sldId id="906" r:id="rId137"/>
    <p:sldId id="955" r:id="rId138"/>
    <p:sldId id="968" r:id="rId139"/>
    <p:sldId id="967" r:id="rId140"/>
    <p:sldId id="966" r:id="rId141"/>
    <p:sldId id="502" r:id="rId142"/>
    <p:sldId id="503" r:id="rId143"/>
    <p:sldId id="795" r:id="rId144"/>
    <p:sldId id="796" r:id="rId145"/>
    <p:sldId id="797" r:id="rId146"/>
    <p:sldId id="794" r:id="rId147"/>
    <p:sldId id="979" r:id="rId148"/>
    <p:sldId id="980" r:id="rId149"/>
    <p:sldId id="990" r:id="rId150"/>
    <p:sldId id="989" r:id="rId151"/>
    <p:sldId id="988" r:id="rId152"/>
    <p:sldId id="987" r:id="rId153"/>
    <p:sldId id="986" r:id="rId154"/>
    <p:sldId id="985" r:id="rId155"/>
    <p:sldId id="984" r:id="rId156"/>
    <p:sldId id="983" r:id="rId157"/>
    <p:sldId id="982" r:id="rId158"/>
    <p:sldId id="981" r:id="rId159"/>
    <p:sldId id="992" r:id="rId160"/>
    <p:sldId id="991" r:id="rId161"/>
    <p:sldId id="995" r:id="rId162"/>
    <p:sldId id="994" r:id="rId163"/>
    <p:sldId id="993" r:id="rId164"/>
    <p:sldId id="969" r:id="rId165"/>
    <p:sldId id="970" r:id="rId166"/>
    <p:sldId id="971" r:id="rId167"/>
    <p:sldId id="972" r:id="rId168"/>
    <p:sldId id="973" r:id="rId169"/>
    <p:sldId id="974" r:id="rId170"/>
    <p:sldId id="975" r:id="rId171"/>
    <p:sldId id="859" r:id="rId17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heme" Target="theme/theme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85955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734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429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199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8650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8435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849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68900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7636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9513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4013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12/18/2021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7660953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12/18/2021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34090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12/18/2021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5244930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12/18/2021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47218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12/18/2021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95297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12/18/2021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069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12/18/2021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01628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12/18/2021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91567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12/18/2021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83037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12/18/2021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44281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12/18/2021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0136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2179852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83437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5561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70747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6253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32586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32680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3361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77970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41018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42366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848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16517827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12/18/2021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14310297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648626221"/>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walking in freedom For God so loved God so loved the world Praise God Praise God From whom all</a:t>
            </a:r>
          </a:p>
        </p:txBody>
      </p:sp>
    </p:spTree>
    <p:extLst>
      <p:ext uri="{BB962C8B-B14F-4D97-AF65-F5344CB8AC3E}">
        <p14:creationId xmlns:p14="http://schemas.microsoft.com/office/powerpoint/2010/main" val="12736773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to say that your my God. You’re altogether lovely altogether worthy. Altogether  </a:t>
            </a:r>
          </a:p>
        </p:txBody>
      </p:sp>
    </p:spTree>
    <p:extLst>
      <p:ext uri="{BB962C8B-B14F-4D97-AF65-F5344CB8AC3E}">
        <p14:creationId xmlns:p14="http://schemas.microsoft.com/office/powerpoint/2010/main" val="31816489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to me. Vim Para </a:t>
            </a:r>
            <a:r>
              <a:rPr lang="en-US" sz="4000" dirty="0" err="1">
                <a:solidFill>
                  <a:schemeClr val="bg1"/>
                </a:solidFill>
                <a:latin typeface="Arial"/>
                <a:ea typeface="+mn-lt"/>
                <a:cs typeface="+mn-lt"/>
              </a:rPr>
              <a:t>Adorar-te</a:t>
            </a:r>
            <a:r>
              <a:rPr lang="en-US" sz="4000" dirty="0">
                <a:solidFill>
                  <a:schemeClr val="bg1"/>
                </a:solidFill>
                <a:latin typeface="Arial"/>
                <a:ea typeface="+mn-lt"/>
                <a:cs typeface="+mn-lt"/>
              </a:rPr>
              <a:t>. Vim para </a:t>
            </a:r>
            <a:r>
              <a:rPr lang="en-US" sz="4000" dirty="0" err="1">
                <a:solidFill>
                  <a:schemeClr val="bg1"/>
                </a:solidFill>
                <a:latin typeface="Arial"/>
                <a:ea typeface="+mn-lt"/>
                <a:cs typeface="+mn-lt"/>
              </a:rPr>
              <a:t>Prostra</a:t>
            </a:r>
            <a:r>
              <a:rPr lang="en-US" sz="4000" dirty="0">
                <a:solidFill>
                  <a:schemeClr val="bg1"/>
                </a:solidFill>
                <a:latin typeface="Arial"/>
                <a:ea typeface="+mn-lt"/>
                <a:cs typeface="+mn-lt"/>
              </a:rPr>
              <a:t>-me. Vim para </a:t>
            </a:r>
            <a:r>
              <a:rPr lang="en-US" sz="4000" dirty="0" err="1">
                <a:solidFill>
                  <a:schemeClr val="bg1"/>
                </a:solidFill>
                <a:latin typeface="Arial"/>
                <a:ea typeface="+mn-lt"/>
                <a:cs typeface="+mn-lt"/>
              </a:rPr>
              <a:t>dizer</a:t>
            </a:r>
            <a:r>
              <a:rPr lang="en-US" sz="4000" dirty="0">
                <a:solidFill>
                  <a:schemeClr val="bg1"/>
                </a:solidFill>
                <a:latin typeface="Arial"/>
                <a:ea typeface="+mn-lt"/>
                <a:cs typeface="+mn-lt"/>
              </a:rPr>
              <a:t> que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mue</a:t>
            </a:r>
            <a:r>
              <a:rPr lang="en-US" sz="4000" dirty="0">
                <a:solidFill>
                  <a:schemeClr val="bg1"/>
                </a:solidFill>
                <a:latin typeface="Arial"/>
                <a:ea typeface="+mn-lt"/>
                <a:cs typeface="+mn-lt"/>
              </a:rPr>
              <a:t> Deus.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498157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Totalmente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amavel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Totalmente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digno</a:t>
            </a:r>
            <a:r>
              <a:rPr lang="en-US" sz="4000" dirty="0">
                <a:solidFill>
                  <a:schemeClr val="bg1"/>
                </a:solidFill>
                <a:latin typeface="Arial"/>
                <a:ea typeface="+mn-lt"/>
                <a:cs typeface="+mn-lt"/>
              </a:rPr>
              <a:t>. Tao </a:t>
            </a:r>
            <a:r>
              <a:rPr lang="en-US" sz="4000" dirty="0" err="1">
                <a:solidFill>
                  <a:schemeClr val="bg1"/>
                </a:solidFill>
                <a:latin typeface="Arial"/>
                <a:ea typeface="+mn-lt"/>
                <a:cs typeface="+mn-lt"/>
              </a:rPr>
              <a:t>maravilhoso</a:t>
            </a:r>
            <a:r>
              <a:rPr lang="en-US" sz="4000" dirty="0">
                <a:solidFill>
                  <a:schemeClr val="bg1"/>
                </a:solidFill>
                <a:latin typeface="Arial"/>
                <a:ea typeface="+mn-lt"/>
                <a:cs typeface="+mn-lt"/>
              </a:rPr>
              <a:t> para </a:t>
            </a:r>
            <a:r>
              <a:rPr lang="en-US" sz="4000" dirty="0" err="1">
                <a:solidFill>
                  <a:schemeClr val="bg1"/>
                </a:solidFill>
                <a:latin typeface="Arial"/>
                <a:ea typeface="+mn-lt"/>
                <a:cs typeface="+mn-lt"/>
              </a:rPr>
              <a:t>mim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Eterno</a:t>
            </a:r>
            <a:r>
              <a:rPr lang="en-US" sz="4000" dirty="0">
                <a:solidFill>
                  <a:schemeClr val="bg1"/>
                </a:solidFill>
                <a:latin typeface="Arial"/>
                <a:ea typeface="+mn-lt"/>
                <a:cs typeface="+mn-lt"/>
              </a:rPr>
              <a:t> Rei </a:t>
            </a:r>
            <a:r>
              <a:rPr lang="en-US" sz="4000" dirty="0" err="1">
                <a:solidFill>
                  <a:schemeClr val="bg1"/>
                </a:solidFill>
                <a:latin typeface="Arial"/>
                <a:ea typeface="+mn-lt"/>
                <a:cs typeface="+mn-lt"/>
              </a:rPr>
              <a:t>exaltado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nas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510954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Alturas. </a:t>
            </a:r>
            <a:r>
              <a:rPr lang="en-US" sz="4000" dirty="0" err="1">
                <a:solidFill>
                  <a:schemeClr val="bg1"/>
                </a:solidFill>
                <a:latin typeface="Arial"/>
                <a:ea typeface="+mn-lt"/>
                <a:cs typeface="+mn-lt"/>
              </a:rPr>
              <a:t>Glorioso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ceus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Humilde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vieste</a:t>
            </a:r>
            <a:r>
              <a:rPr lang="en-US" sz="4000" dirty="0">
                <a:solidFill>
                  <a:schemeClr val="bg1"/>
                </a:solidFill>
                <a:latin typeface="Arial"/>
                <a:ea typeface="+mn-lt"/>
                <a:cs typeface="+mn-lt"/>
              </a:rPr>
              <a:t> a terra que </a:t>
            </a:r>
            <a:r>
              <a:rPr lang="en-US" sz="4000" dirty="0" err="1">
                <a:solidFill>
                  <a:schemeClr val="bg1"/>
                </a:solidFill>
                <a:latin typeface="Arial"/>
                <a:ea typeface="+mn-lt"/>
                <a:cs typeface="+mn-lt"/>
              </a:rPr>
              <a:t>criaste</a:t>
            </a:r>
            <a:r>
              <a:rPr lang="en-US" sz="4000" dirty="0">
                <a:solidFill>
                  <a:schemeClr val="bg1"/>
                </a:solidFill>
                <a:latin typeface="Arial"/>
                <a:ea typeface="+mn-lt"/>
                <a:cs typeface="+mn-lt"/>
              </a:rPr>
              <a:t>. Por </a:t>
            </a:r>
            <a:r>
              <a:rPr lang="en-US" sz="4000" dirty="0" err="1">
                <a:solidFill>
                  <a:schemeClr val="bg1"/>
                </a:solidFill>
                <a:latin typeface="Arial"/>
                <a:ea typeface="+mn-lt"/>
                <a:cs typeface="+mn-lt"/>
              </a:rPr>
              <a:t>amor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ao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pobre</a:t>
            </a:r>
            <a:r>
              <a:rPr lang="en-US" sz="4000" dirty="0">
                <a:solidFill>
                  <a:schemeClr val="bg1"/>
                </a:solidFill>
                <a:latin typeface="Arial"/>
                <a:ea typeface="+mn-lt"/>
                <a:cs typeface="+mn-lt"/>
              </a:rPr>
              <a:t> se fez.  Here I am to</a:t>
            </a:r>
          </a:p>
        </p:txBody>
      </p:sp>
    </p:spTree>
    <p:extLst>
      <p:ext uri="{BB962C8B-B14F-4D97-AF65-F5344CB8AC3E}">
        <p14:creationId xmlns:p14="http://schemas.microsoft.com/office/powerpoint/2010/main" val="21709712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Here I am to bow down. Here I am to say that your my God. You’re altogether lovely. </a:t>
            </a:r>
          </a:p>
        </p:txBody>
      </p:sp>
    </p:spTree>
    <p:extLst>
      <p:ext uri="{BB962C8B-B14F-4D97-AF65-F5344CB8AC3E}">
        <p14:creationId xmlns:p14="http://schemas.microsoft.com/office/powerpoint/2010/main" val="9763606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Altogether worthy. Altogether wonderful to me.</a:t>
            </a:r>
          </a:p>
          <a:p>
            <a:pPr marL="0" indent="0" algn="ctr">
              <a:buNone/>
            </a:pPr>
            <a:r>
              <a:rPr lang="en-US" sz="4000" dirty="0">
                <a:solidFill>
                  <a:schemeClr val="bg1"/>
                </a:solidFill>
                <a:latin typeface="Arial"/>
                <a:ea typeface="+mn-lt"/>
                <a:cs typeface="+mn-lt"/>
              </a:rPr>
              <a:t>Vim para </a:t>
            </a:r>
            <a:r>
              <a:rPr lang="en-US" sz="4000" dirty="0" err="1">
                <a:solidFill>
                  <a:schemeClr val="bg1"/>
                </a:solidFill>
                <a:latin typeface="Arial"/>
                <a:ea typeface="+mn-lt"/>
                <a:cs typeface="+mn-lt"/>
              </a:rPr>
              <a:t>adorar-te</a:t>
            </a:r>
            <a:r>
              <a:rPr lang="en-US" sz="4000" dirty="0">
                <a:solidFill>
                  <a:schemeClr val="bg1"/>
                </a:solidFill>
                <a:latin typeface="Arial"/>
                <a:ea typeface="+mn-lt"/>
                <a:cs typeface="+mn-lt"/>
              </a:rPr>
              <a:t>. Vim para </a:t>
            </a:r>
            <a:r>
              <a:rPr lang="en-US" sz="4000" dirty="0" err="1">
                <a:solidFill>
                  <a:schemeClr val="bg1"/>
                </a:solidFill>
                <a:latin typeface="Arial"/>
                <a:ea typeface="+mn-lt"/>
                <a:cs typeface="+mn-lt"/>
              </a:rPr>
              <a:t>prostra</a:t>
            </a:r>
            <a:r>
              <a:rPr lang="en-US" sz="4000" dirty="0">
                <a:solidFill>
                  <a:schemeClr val="bg1"/>
                </a:solidFill>
                <a:latin typeface="Arial"/>
                <a:ea typeface="+mn-lt"/>
                <a:cs typeface="+mn-lt"/>
              </a:rPr>
              <a:t>-me. Vim para</a:t>
            </a:r>
          </a:p>
        </p:txBody>
      </p:sp>
    </p:spTree>
    <p:extLst>
      <p:ext uri="{BB962C8B-B14F-4D97-AF65-F5344CB8AC3E}">
        <p14:creationId xmlns:p14="http://schemas.microsoft.com/office/powerpoint/2010/main" val="15994286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dizer</a:t>
            </a:r>
            <a:r>
              <a:rPr lang="en-US" sz="4000" dirty="0">
                <a:solidFill>
                  <a:schemeClr val="bg1"/>
                </a:solidFill>
                <a:latin typeface="Arial"/>
                <a:ea typeface="+mn-lt"/>
                <a:cs typeface="+mn-lt"/>
              </a:rPr>
              <a:t> que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mue</a:t>
            </a:r>
            <a:r>
              <a:rPr lang="en-US" sz="4000" dirty="0">
                <a:solidFill>
                  <a:schemeClr val="bg1"/>
                </a:solidFill>
                <a:latin typeface="Arial"/>
                <a:ea typeface="+mn-lt"/>
                <a:cs typeface="+mn-lt"/>
              </a:rPr>
              <a:t> Deus.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totalmente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amavel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Totalmente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digno</a:t>
            </a:r>
            <a:r>
              <a:rPr lang="en-US" sz="4000" dirty="0">
                <a:solidFill>
                  <a:schemeClr val="bg1"/>
                </a:solidFill>
                <a:latin typeface="Arial"/>
                <a:ea typeface="+mn-lt"/>
                <a:cs typeface="+mn-lt"/>
              </a:rPr>
              <a:t>. Tao </a:t>
            </a:r>
            <a:r>
              <a:rPr lang="en-US" sz="4000" dirty="0" err="1">
                <a:solidFill>
                  <a:schemeClr val="bg1"/>
                </a:solidFill>
                <a:latin typeface="Arial"/>
                <a:ea typeface="+mn-lt"/>
                <a:cs typeface="+mn-lt"/>
              </a:rPr>
              <a:t>maravilhoso</a:t>
            </a:r>
            <a:r>
              <a:rPr lang="en-US" sz="4000" dirty="0">
                <a:solidFill>
                  <a:schemeClr val="bg1"/>
                </a:solidFill>
                <a:latin typeface="Arial"/>
                <a:ea typeface="+mn-lt"/>
                <a:cs typeface="+mn-lt"/>
              </a:rPr>
              <a:t> para </a:t>
            </a:r>
            <a:r>
              <a:rPr lang="en-US" sz="4000" dirty="0" err="1">
                <a:solidFill>
                  <a:schemeClr val="bg1"/>
                </a:solidFill>
                <a:latin typeface="Arial"/>
                <a:ea typeface="+mn-lt"/>
                <a:cs typeface="+mn-lt"/>
              </a:rPr>
              <a:t>mim</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32310948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I’ll never know how much it cost. To see my sin up-on that cross. And I’ll never know how much it </a:t>
            </a:r>
          </a:p>
        </p:txBody>
      </p:sp>
    </p:spTree>
    <p:extLst>
      <p:ext uri="{BB962C8B-B14F-4D97-AF65-F5344CB8AC3E}">
        <p14:creationId xmlns:p14="http://schemas.microsoft.com/office/powerpoint/2010/main" val="24557596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Cost to see my sin up-on that cross. Eu </a:t>
            </a:r>
            <a:r>
              <a:rPr lang="en-US" sz="4000" dirty="0" err="1">
                <a:solidFill>
                  <a:schemeClr val="bg1"/>
                </a:solidFill>
                <a:latin typeface="Arial"/>
                <a:ea typeface="+mn-lt"/>
                <a:cs typeface="+mn-lt"/>
              </a:rPr>
              <a:t>nunca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saberei</a:t>
            </a:r>
            <a:r>
              <a:rPr lang="en-US" sz="4000" dirty="0">
                <a:solidFill>
                  <a:schemeClr val="bg1"/>
                </a:solidFill>
                <a:latin typeface="Arial"/>
                <a:ea typeface="+mn-lt"/>
                <a:cs typeface="+mn-lt"/>
              </a:rPr>
              <a:t> o </a:t>
            </a:r>
            <a:r>
              <a:rPr lang="en-US" sz="4000" dirty="0" err="1">
                <a:solidFill>
                  <a:schemeClr val="bg1"/>
                </a:solidFill>
                <a:latin typeface="Arial"/>
                <a:ea typeface="+mn-lt"/>
                <a:cs typeface="+mn-lt"/>
              </a:rPr>
              <a:t>preco</a:t>
            </a:r>
            <a:r>
              <a:rPr lang="en-US" sz="4000" dirty="0">
                <a:solidFill>
                  <a:schemeClr val="bg1"/>
                </a:solidFill>
                <a:latin typeface="Arial"/>
                <a:ea typeface="+mn-lt"/>
                <a:cs typeface="+mn-lt"/>
              </a:rPr>
              <a:t>. Dos </a:t>
            </a:r>
            <a:r>
              <a:rPr lang="en-US" sz="4000" dirty="0" err="1">
                <a:solidFill>
                  <a:schemeClr val="bg1"/>
                </a:solidFill>
                <a:latin typeface="Arial"/>
                <a:ea typeface="+mn-lt"/>
                <a:cs typeface="+mn-lt"/>
              </a:rPr>
              <a:t>mues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pecados</a:t>
            </a:r>
            <a:r>
              <a:rPr lang="en-US" sz="4000" dirty="0">
                <a:solidFill>
                  <a:schemeClr val="bg1"/>
                </a:solidFill>
                <a:latin typeface="Arial"/>
                <a:ea typeface="+mn-lt"/>
                <a:cs typeface="+mn-lt"/>
              </a:rPr>
              <a:t> la </a:t>
            </a:r>
            <a:r>
              <a:rPr lang="en-US" sz="4000" dirty="0" err="1">
                <a:solidFill>
                  <a:schemeClr val="bg1"/>
                </a:solidFill>
                <a:latin typeface="Arial"/>
                <a:ea typeface="+mn-lt"/>
                <a:cs typeface="+mn-lt"/>
              </a:rPr>
              <a:t>na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cruz</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371018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Eu </a:t>
            </a:r>
            <a:r>
              <a:rPr lang="en-US" sz="4000" dirty="0" err="1">
                <a:solidFill>
                  <a:schemeClr val="bg1"/>
                </a:solidFill>
                <a:latin typeface="Arial"/>
                <a:ea typeface="+mn-lt"/>
                <a:cs typeface="+mn-lt"/>
              </a:rPr>
              <a:t>nunca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sabarei</a:t>
            </a:r>
            <a:r>
              <a:rPr lang="en-US" sz="4000" dirty="0">
                <a:solidFill>
                  <a:schemeClr val="bg1"/>
                </a:solidFill>
                <a:latin typeface="Arial"/>
                <a:ea typeface="+mn-lt"/>
                <a:cs typeface="+mn-lt"/>
              </a:rPr>
              <a:t> o </a:t>
            </a:r>
            <a:r>
              <a:rPr lang="en-US" sz="4000" dirty="0" err="1">
                <a:solidFill>
                  <a:schemeClr val="bg1"/>
                </a:solidFill>
                <a:latin typeface="Arial"/>
                <a:ea typeface="+mn-lt"/>
                <a:cs typeface="+mn-lt"/>
              </a:rPr>
              <a:t>preco</a:t>
            </a:r>
            <a:r>
              <a:rPr lang="en-US" sz="4000" dirty="0">
                <a:solidFill>
                  <a:schemeClr val="bg1"/>
                </a:solidFill>
                <a:latin typeface="Arial"/>
                <a:ea typeface="+mn-lt"/>
                <a:cs typeface="+mn-lt"/>
              </a:rPr>
              <a:t>. Dos </a:t>
            </a:r>
            <a:r>
              <a:rPr lang="en-US" sz="4000" dirty="0" err="1">
                <a:solidFill>
                  <a:schemeClr val="bg1"/>
                </a:solidFill>
                <a:latin typeface="Arial"/>
                <a:ea typeface="+mn-lt"/>
                <a:cs typeface="+mn-lt"/>
              </a:rPr>
              <a:t>mues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pecados</a:t>
            </a:r>
            <a:r>
              <a:rPr lang="en-US" sz="4000" dirty="0">
                <a:solidFill>
                  <a:schemeClr val="bg1"/>
                </a:solidFill>
                <a:latin typeface="Arial"/>
                <a:ea typeface="+mn-lt"/>
                <a:cs typeface="+mn-lt"/>
              </a:rPr>
              <a:t> la </a:t>
            </a:r>
            <a:r>
              <a:rPr lang="en-US" sz="4000" dirty="0" err="1">
                <a:solidFill>
                  <a:schemeClr val="bg1"/>
                </a:solidFill>
                <a:latin typeface="Arial"/>
                <a:ea typeface="+mn-lt"/>
                <a:cs typeface="+mn-lt"/>
              </a:rPr>
              <a:t>na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cruz</a:t>
            </a:r>
            <a:r>
              <a:rPr lang="en-US" sz="4000" dirty="0">
                <a:solidFill>
                  <a:schemeClr val="bg1"/>
                </a:solidFill>
                <a:latin typeface="Arial"/>
                <a:ea typeface="+mn-lt"/>
                <a:cs typeface="+mn-lt"/>
              </a:rPr>
              <a:t>. Here I am to worship. Here I am to bow down. </a:t>
            </a:r>
          </a:p>
        </p:txBody>
      </p:sp>
    </p:spTree>
    <p:extLst>
      <p:ext uri="{BB962C8B-B14F-4D97-AF65-F5344CB8AC3E}">
        <p14:creationId xmlns:p14="http://schemas.microsoft.com/office/powerpoint/2010/main" val="236503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blessings flow Praise Him Praise Him For the wonders of His love Praise God Praise God From</a:t>
            </a:r>
          </a:p>
        </p:txBody>
      </p:sp>
    </p:spTree>
    <p:extLst>
      <p:ext uri="{BB962C8B-B14F-4D97-AF65-F5344CB8AC3E}">
        <p14:creationId xmlns:p14="http://schemas.microsoft.com/office/powerpoint/2010/main" val="37602024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to say that your my God.  You’re altogether lovely, altogether worthy. Altogether</a:t>
            </a:r>
          </a:p>
        </p:txBody>
      </p:sp>
    </p:spTree>
    <p:extLst>
      <p:ext uri="{BB962C8B-B14F-4D97-AF65-F5344CB8AC3E}">
        <p14:creationId xmlns:p14="http://schemas.microsoft.com/office/powerpoint/2010/main" val="27305703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to me. </a:t>
            </a:r>
          </a:p>
        </p:txBody>
      </p:sp>
    </p:spTree>
    <p:extLst>
      <p:ext uri="{BB962C8B-B14F-4D97-AF65-F5344CB8AC3E}">
        <p14:creationId xmlns:p14="http://schemas.microsoft.com/office/powerpoint/2010/main" val="14511804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739281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Our King of Kings</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by Pastor Fee Soliven</a:t>
            </a:r>
            <a:endPar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1:18-21</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Sunday Morning</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December 19, 2021</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with medium confidence">
            <a:extLst>
              <a:ext uri="{FF2B5EF4-FFF2-40B4-BE49-F238E27FC236}">
                <a16:creationId xmlns:a16="http://schemas.microsoft.com/office/drawing/2014/main" id="{A19A5003-D5E0-4BCF-BE2E-B4A75F4DF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68580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943600"/>
            <a:ext cx="1483976" cy="1112982"/>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1:18-22</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18 Now the birth of Jesus Christ was as follows: After His mother Mary was betrothed to Joseph, before they came together, she was found with child of the Holy Spirit. 19 Then Joseph her husband, being a just man, and not wanting to make her a public example, was minded to put her away secretly.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20 But while he thought about these things, behold, an angel of the Lord appeared to him in a dream, saying, "Joseph, son of David, do not be afraid to take to you Mary your wife, for that which is conceived in her is of the Holy Spirit. 21 And she will bring forth a Son, and you shall call His name JESUS, for He will save His people from their sins."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Who is Jesus?</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lived before He was even conceived in His mother’s womb</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Genesis 1:28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“Let Us make man in Our image, according to Our likeness.”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whom all blessings flow Praise Him Praise Him For the wonders of His love His amazing love For God</a:t>
            </a:r>
          </a:p>
        </p:txBody>
      </p:sp>
    </p:spTree>
    <p:extLst>
      <p:ext uri="{BB962C8B-B14F-4D97-AF65-F5344CB8AC3E}">
        <p14:creationId xmlns:p14="http://schemas.microsoft.com/office/powerpoint/2010/main" val="32570751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Colossians 2:8-10</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8 Beware lest anyone cheat you through philosophy and empty deceit, according to the tradition of men, according to the basic principles of the world, and not according to Christ. 9 For in Him dwells all the fullness of the Godhead bodily; 10 and you are complete in Him, who is the head of all principality and power.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John 8:58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“Before Abraham was born, I am.”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John 17:24</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“You loved Me before the foundation of the world.”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created all things</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John 1:3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“Apart from Him nothing came into being.”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Colossians 1:16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For by Him all things were created that are in heaven and that are on earth, visible and invisible, whether thrones or dominions or principalities or powers. All things were created through Him and for Him.</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Hebrews 1:2</a:t>
            </a: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“In these last days (God) has spoken to us in His Son, whom He appointed heir of all things, through whom also He made the world.”</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was born of an earthly mother and a heavenly Father</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Luke 1:34-35</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34 Then Mary said to the angel, "How can this be, since I do not know a man?" 35 And the angel answered and said to her, "The Holy Spirit will come upon you, and the power of the Highest will overshadow you; therefore, also, that Holy One who is to be born will be called the Son of God.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was both God and the Son of God</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loved The world that He gave us His one and only Son to save For God so loved The world that He</a:t>
            </a:r>
          </a:p>
        </p:txBody>
      </p:sp>
    </p:spTree>
    <p:extLst>
      <p:ext uri="{BB962C8B-B14F-4D97-AF65-F5344CB8AC3E}">
        <p14:creationId xmlns:p14="http://schemas.microsoft.com/office/powerpoint/2010/main" val="35406951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John 10:30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“I and the Father are one.”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John 12:44</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“He who believes in Me, does not believe in Me but in Him who sent Me.”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John 12:45</a:t>
            </a: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“He who sees Me sees the One who sent Me.”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John 14:7</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“If you had known Me, you would have known My Father also.”</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Colossians 1:15</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“the image of the invisible God”</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Teaching was often Perplexing</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5:11-12</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“Blessed are you when people insult you and persecute you, and falsely say all kinds of evil against you because of Me. Rejoice and be glad, for your reward in heaven is great.”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5:44</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“But I say to you, love your enemies and pray for those who persecute you.”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20:27</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“Whoever wishes to be first among you shall be your slave.”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Mark 8:34</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“If anyone wishes to come after Me, he must deny himself, and take up his cross and follow Me.”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gave us His one and only Son to save us Whoever believes in Him Will live forever (He did it all for you, </a:t>
            </a:r>
          </a:p>
        </p:txBody>
      </p:sp>
    </p:spTree>
    <p:extLst>
      <p:ext uri="{BB962C8B-B14F-4D97-AF65-F5344CB8AC3E}">
        <p14:creationId xmlns:p14="http://schemas.microsoft.com/office/powerpoint/2010/main" val="363949592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Mark 8:35</a:t>
            </a: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“For whoever wishes to save his life will lose it, but whoever loses his life for My sake and the gospel’s will save it.”</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5:5</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“Blessed are the gentle, for they shall inherit the earth.”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10:34</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“Do not think that I came to bring peace on the earth; I did not come to bring peace, but a sword.”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2174441"/>
          </a:xfrm>
          <a:prstGeom prst="rect">
            <a:avLst/>
          </a:prstGeom>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Name is like no Other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Acts 4:12</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“Nor is there salvation in any other, for there is no other name under heaven given among men by which we must be saved."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Philippians 2:9-11</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Luke 24:47-49</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“and that repentance and remission of sins should be preached in His name to all nations, beginning at Jerusalem”</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John 14:13</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“Whatever you ask in My name, that will I do.”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18:20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“where two or three have gathered together in My name, I am there in their midst.”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067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Acts 3:6</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“In the name of Jesus Christ the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Nazarene—walk!”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8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yeah) The power of hell Forever defeated Now it is well I'm walking in freedom For God so love God so</a:t>
            </a:r>
          </a:p>
        </p:txBody>
      </p:sp>
    </p:spTree>
    <p:extLst>
      <p:ext uri="{BB962C8B-B14F-4D97-AF65-F5344CB8AC3E}">
        <p14:creationId xmlns:p14="http://schemas.microsoft.com/office/powerpoint/2010/main" val="259928608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25:31-34</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31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"When the Son of Man comes in His glory, and all the holy angels with Him, then He will sit on the throne of His glory</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32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All the nations will be gathered before Him, and He will separate them one from another, as a shepherd divides his sheep from the goats.</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976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33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And He will set the sheep on His right hand, but the goats on the left.</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34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Then the King will say to those on His right hand, 'Come, you blessed of My Father, inherit the kingdom prepared for you from the foundation of the world:</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776977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25:41-46</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41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"Then He will also say to those on the left hand, 'Depart from Me, you cursed, into the everlasting fire prepared for the devil and his angels:</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42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for I was hungry and you gave Me no food; I was thirsty and you gave Me no drink;</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4549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43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I was a stranger and you did not take Me in, naked and you did not clothe Me, sick and in prison and you did not visit Me.'</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44</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"Then they also will answer Him, saying, 'Lord, when did we see You hungry or thirsty or a stranger or naked or sick or in prison, and did not minister to You?'</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5082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45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"Then He will answer them, saying, 'Assuredly, I say to you, inasmuch as you did not do it to one of the least of these, you did not do it to Me.'</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46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"And these will go away into everlasting punishment, but the righteous into eternal life."</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6174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When you hear the name of Jesus, what thoughts and perceptions come to mind?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720494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2. What emotions do you feel?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9758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3. Have you tried to explain who Jesus is to someone who is ignorant or antagonistic toward Him?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59854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4. What happened?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6212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 Did you feel adequately equipped to give an answer?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448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love the world Bring all your failures Bring your addictions Come lay them down At the foot of</a:t>
            </a:r>
          </a:p>
        </p:txBody>
      </p:sp>
    </p:spTree>
    <p:extLst>
      <p:ext uri="{BB962C8B-B14F-4D97-AF65-F5344CB8AC3E}">
        <p14:creationId xmlns:p14="http://schemas.microsoft.com/office/powerpoint/2010/main" val="378967905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6. What new truths have you learned that provide a greater understanding of the Lord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411266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cross Jesus is waiting God so loved the world</a:t>
            </a:r>
          </a:p>
        </p:txBody>
      </p:sp>
    </p:spTree>
    <p:extLst>
      <p:ext uri="{BB962C8B-B14F-4D97-AF65-F5344CB8AC3E}">
        <p14:creationId xmlns:p14="http://schemas.microsoft.com/office/powerpoint/2010/main" val="372051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Everlasting God</a:t>
            </a:r>
          </a:p>
          <a:p>
            <a:pPr marL="0" indent="0" algn="ctr">
              <a:buNone/>
            </a:pPr>
            <a:r>
              <a:rPr lang="en-US" sz="4000" b="1" dirty="0">
                <a:solidFill>
                  <a:schemeClr val="bg1"/>
                </a:solidFill>
                <a:latin typeface="Arial"/>
                <a:ea typeface="+mn-lt"/>
                <a:cs typeface="+mn-lt"/>
              </a:rPr>
              <a:t>(Chris Tomlin)</a:t>
            </a:r>
          </a:p>
        </p:txBody>
      </p:sp>
    </p:spTree>
    <p:extLst>
      <p:ext uri="{BB962C8B-B14F-4D97-AF65-F5344CB8AC3E}">
        <p14:creationId xmlns:p14="http://schemas.microsoft.com/office/powerpoint/2010/main" val="34365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We will wait upon the Lord, we will wait upon the Lord</a:t>
            </a:r>
          </a:p>
        </p:txBody>
      </p:sp>
    </p:spTree>
    <p:extLst>
      <p:ext uri="{BB962C8B-B14F-4D97-AF65-F5344CB8AC3E}">
        <p14:creationId xmlns:p14="http://schemas.microsoft.com/office/powerpoint/2010/main" val="348985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“God So Loved”</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338373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We will wait upon the Lord, we will wait upon the Lord Our</a:t>
            </a:r>
          </a:p>
        </p:txBody>
      </p:sp>
    </p:spTree>
    <p:extLst>
      <p:ext uri="{BB962C8B-B14F-4D97-AF65-F5344CB8AC3E}">
        <p14:creationId xmlns:p14="http://schemas.microsoft.com/office/powerpoint/2010/main" val="3811572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 reign forever Our hope, our Strong Deliverer You are the everlasting God The</a:t>
            </a:r>
          </a:p>
        </p:txBody>
      </p:sp>
    </p:spTree>
    <p:extLst>
      <p:ext uri="{BB962C8B-B14F-4D97-AF65-F5344CB8AC3E}">
        <p14:creationId xmlns:p14="http://schemas.microsoft.com/office/powerpoint/2010/main" val="4019267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everlasting God You do not faint You won't grow weary Strength will rise as we wait upon the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6026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will wait upon the Lord, we will wait upon the Lord Strength will rise as we wait upon the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8669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will wait upon the Lord, we will wait upon the Lord Our God, You reign forever Our hope, our</a:t>
            </a:r>
          </a:p>
        </p:txBody>
      </p:sp>
    </p:spTree>
    <p:extLst>
      <p:ext uri="{BB962C8B-B14F-4D97-AF65-F5344CB8AC3E}">
        <p14:creationId xmlns:p14="http://schemas.microsoft.com/office/powerpoint/2010/main" val="400775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Strong Deliverer You are the everlasting God The everlasting God You do not faint You won't grow</a:t>
            </a:r>
          </a:p>
        </p:txBody>
      </p:sp>
    </p:spTree>
    <p:extLst>
      <p:ext uri="{BB962C8B-B14F-4D97-AF65-F5344CB8AC3E}">
        <p14:creationId xmlns:p14="http://schemas.microsoft.com/office/powerpoint/2010/main" val="305182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Weary You're the defender of the weak You comfort those in need You lift us up on the wings Like eagles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3528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You reign forever Our hope, our Strong Deliverer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You are the everlasting</a:t>
            </a:r>
          </a:p>
        </p:txBody>
      </p:sp>
    </p:spTree>
    <p:extLst>
      <p:ext uri="{BB962C8B-B14F-4D97-AF65-F5344CB8AC3E}">
        <p14:creationId xmlns:p14="http://schemas.microsoft.com/office/powerpoint/2010/main" val="842724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The everlasting God You do not faint You won't grow weary You're the defender of the weak You</a:t>
            </a:r>
          </a:p>
        </p:txBody>
      </p:sp>
    </p:spTree>
    <p:extLst>
      <p:ext uri="{BB962C8B-B14F-4D97-AF65-F5344CB8AC3E}">
        <p14:creationId xmlns:p14="http://schemas.microsoft.com/office/powerpoint/2010/main" val="351123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comfort those in need You lift us up on the wings</a:t>
            </a:r>
          </a:p>
          <a:p>
            <a:pPr marL="0" indent="0" algn="ctr">
              <a:buNone/>
            </a:pPr>
            <a:r>
              <a:rPr lang="en-US" sz="4000" dirty="0">
                <a:solidFill>
                  <a:schemeClr val="bg1"/>
                </a:solidFill>
                <a:latin typeface="Arial"/>
                <a:ea typeface="+mn-lt"/>
                <a:cs typeface="+mn-lt"/>
              </a:rPr>
              <a:t>Like eagles From everlasting to everlasting God, You</a:t>
            </a:r>
          </a:p>
        </p:txBody>
      </p:sp>
    </p:spTree>
    <p:extLst>
      <p:ext uri="{BB962C8B-B14F-4D97-AF65-F5344CB8AC3E}">
        <p14:creationId xmlns:p14="http://schemas.microsoft.com/office/powerpoint/2010/main" val="227525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Come to the well That never runs dry Drink of the water</a:t>
            </a:r>
          </a:p>
        </p:txBody>
      </p:sp>
    </p:spTree>
    <p:extLst>
      <p:ext uri="{BB962C8B-B14F-4D97-AF65-F5344CB8AC3E}">
        <p14:creationId xmlns:p14="http://schemas.microsoft.com/office/powerpoint/2010/main" val="150512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everlasting</a:t>
            </a:r>
          </a:p>
        </p:txBody>
      </p:sp>
    </p:spTree>
    <p:extLst>
      <p:ext uri="{BB962C8B-B14F-4D97-AF65-F5344CB8AC3E}">
        <p14:creationId xmlns:p14="http://schemas.microsoft.com/office/powerpoint/2010/main" val="84069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When I Lock Eyes With You</a:t>
            </a:r>
          </a:p>
          <a:p>
            <a:pPr marL="0" indent="0" algn="ctr">
              <a:buNone/>
            </a:pPr>
            <a:r>
              <a:rPr lang="en-US" sz="4000" b="1" dirty="0">
                <a:solidFill>
                  <a:schemeClr val="bg1"/>
                </a:solidFill>
                <a:latin typeface="Arial"/>
                <a:ea typeface="+mn-lt"/>
                <a:cs typeface="+mn-lt"/>
              </a:rPr>
              <a:t>(Maverick City)</a:t>
            </a:r>
          </a:p>
        </p:txBody>
      </p:sp>
    </p:spTree>
    <p:extLst>
      <p:ext uri="{BB962C8B-B14F-4D97-AF65-F5344CB8AC3E}">
        <p14:creationId xmlns:p14="http://schemas.microsoft.com/office/powerpoint/2010/main" val="2272753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lock eyes with You, I see my reflection </a:t>
            </a:r>
          </a:p>
          <a:p>
            <a:pPr marL="0" indent="0" algn="ctr">
              <a:buNone/>
            </a:pPr>
            <a:r>
              <a:rPr lang="en-US" sz="4000" dirty="0">
                <a:solidFill>
                  <a:schemeClr val="bg1"/>
                </a:solidFill>
                <a:latin typeface="Arial"/>
                <a:ea typeface="+mn-lt"/>
                <a:cs typeface="+mn-lt"/>
              </a:rPr>
              <a:t>When I lock eyes with You, I feel Your affection I love</a:t>
            </a:r>
          </a:p>
        </p:txBody>
      </p:sp>
    </p:spTree>
    <p:extLst>
      <p:ext uri="{BB962C8B-B14F-4D97-AF65-F5344CB8AC3E}">
        <p14:creationId xmlns:p14="http://schemas.microsoft.com/office/powerpoint/2010/main" val="2192361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get lost in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my obsession When I lock eyes with You And, all I want is You And, all I</a:t>
            </a:r>
          </a:p>
        </p:txBody>
      </p:sp>
    </p:spTree>
    <p:extLst>
      <p:ext uri="{BB962C8B-B14F-4D97-AF65-F5344CB8AC3E}">
        <p14:creationId xmlns:p14="http://schemas.microsoft.com/office/powerpoint/2010/main" val="3262917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need is You And, all I see is You, just You Hmm</a:t>
            </a:r>
          </a:p>
          <a:p>
            <a:pPr marL="0" indent="0" algn="ctr">
              <a:buNone/>
            </a:pPr>
            <a:r>
              <a:rPr lang="en-US" sz="4400" dirty="0">
                <a:solidFill>
                  <a:schemeClr val="bg1"/>
                </a:solidFill>
                <a:latin typeface="Arial"/>
                <a:ea typeface="+mn-lt"/>
                <a:cs typeface="+mn-lt"/>
              </a:rPr>
              <a:t>And when I lock eyes with You, I see my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37098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Reflection When I lock eyes with You, I feel Your affection I love to get lost in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my</a:t>
            </a:r>
          </a:p>
        </p:txBody>
      </p:sp>
    </p:spTree>
    <p:extLst>
      <p:ext uri="{BB962C8B-B14F-4D97-AF65-F5344CB8AC3E}">
        <p14:creationId xmlns:p14="http://schemas.microsoft.com/office/powerpoint/2010/main" val="3037986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Obsession When I lock eyes with You, ooh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I want is You And, all I need is You All I see is You, </a:t>
            </a:r>
          </a:p>
        </p:txBody>
      </p:sp>
    </p:spTree>
    <p:extLst>
      <p:ext uri="{BB962C8B-B14F-4D97-AF65-F5344CB8AC3E}">
        <p14:creationId xmlns:p14="http://schemas.microsoft.com/office/powerpoint/2010/main" val="2045100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You, just You, Jesus Oh, all I want is You All I need is You, my breath, my life All I see is You, just</a:t>
            </a:r>
          </a:p>
        </p:txBody>
      </p:sp>
    </p:spTree>
    <p:extLst>
      <p:ext uri="{BB962C8B-B14F-4D97-AF65-F5344CB8AC3E}">
        <p14:creationId xmlns:p14="http://schemas.microsoft.com/office/powerpoint/2010/main" val="549655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just You Sing it again, all I, all Oh, oh, all I want is You Jesus (just You, just You) And all I need is You</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4737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 see is You, just You, just You So come in like a fire Come in like a flood I don't care what it looks like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9736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and thirst no more Come all you sinners</a:t>
            </a:r>
          </a:p>
          <a:p>
            <a:pPr marL="0" indent="0" algn="ctr">
              <a:buNone/>
            </a:pPr>
            <a:r>
              <a:rPr lang="en-US" sz="4000" dirty="0">
                <a:solidFill>
                  <a:schemeClr val="bg1"/>
                </a:solidFill>
                <a:latin typeface="Arial"/>
                <a:ea typeface="+mn-lt"/>
                <a:cs typeface="+mn-lt"/>
              </a:rPr>
              <a:t>Come find His mercy Come to the table He will</a:t>
            </a:r>
          </a:p>
        </p:txBody>
      </p:sp>
    </p:spTree>
    <p:extLst>
      <p:ext uri="{BB962C8B-B14F-4D97-AF65-F5344CB8AC3E}">
        <p14:creationId xmlns:p14="http://schemas.microsoft.com/office/powerpoint/2010/main" val="2333333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so in love Oh, just come in like a fire Come in like a flood I don't care what it looks like I'm so in love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98696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flood I don't care what it looks like I'm so in love, come in, come in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80664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flood I don't care what it looks like I'm so in love, come in, come in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44013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fire) Come in like a flood (come in like a flood) I don't care what it looks</a:t>
            </a:r>
          </a:p>
        </p:txBody>
      </p:sp>
    </p:spTree>
    <p:extLst>
      <p:ext uri="{BB962C8B-B14F-4D97-AF65-F5344CB8AC3E}">
        <p14:creationId xmlns:p14="http://schemas.microsoft.com/office/powerpoint/2010/main" val="1155635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a:t>
            </a:r>
            <a:r>
              <a:rPr lang="en-US" sz="4000" dirty="0" err="1">
                <a:solidFill>
                  <a:schemeClr val="bg1"/>
                </a:solidFill>
                <a:latin typeface="Arial"/>
                <a:ea typeface="+mn-lt"/>
                <a:cs typeface="+mn-lt"/>
              </a:rPr>
              <a:t>oohh</a:t>
            </a:r>
            <a:r>
              <a:rPr lang="en-US" sz="4000" dirty="0">
                <a:solidFill>
                  <a:schemeClr val="bg1"/>
                </a:solidFill>
                <a:latin typeface="Arial"/>
                <a:ea typeface="+mn-lt"/>
                <a:cs typeface="+mn-lt"/>
              </a:rPr>
              <a:t>) I'm so in love Sing it again Come in like a fire (come in like a fire) Come in like a flood I don't</a:t>
            </a:r>
          </a:p>
        </p:txBody>
      </p:sp>
    </p:spTree>
    <p:extLst>
      <p:ext uri="{BB962C8B-B14F-4D97-AF65-F5344CB8AC3E}">
        <p14:creationId xmlns:p14="http://schemas.microsoft.com/office/powerpoint/2010/main" val="2201907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care what it looks like I'm so in love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I want is You And, all I need is You </a:t>
            </a:r>
            <a:r>
              <a:rPr lang="en-US" sz="4000" dirty="0" err="1">
                <a:solidFill>
                  <a:schemeClr val="bg1"/>
                </a:solidFill>
                <a:latin typeface="Arial"/>
                <a:ea typeface="+mn-lt"/>
                <a:cs typeface="+mn-lt"/>
              </a:rPr>
              <a:t>Ohh</a:t>
            </a:r>
            <a:r>
              <a:rPr lang="en-US" sz="4000" dirty="0">
                <a:solidFill>
                  <a:schemeClr val="bg1"/>
                </a:solidFill>
                <a:latin typeface="Arial"/>
                <a:ea typeface="+mn-lt"/>
                <a:cs typeface="+mn-lt"/>
              </a:rPr>
              <a:t> all I see is You, just</a:t>
            </a:r>
          </a:p>
        </p:txBody>
      </p:sp>
    </p:spTree>
    <p:extLst>
      <p:ext uri="{BB962C8B-B14F-4D97-AF65-F5344CB8AC3E}">
        <p14:creationId xmlns:p14="http://schemas.microsoft.com/office/powerpoint/2010/main" val="3915488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just You Just You Jesus, all I want All I want is You (I'm coming after your heart) All I need is You</a:t>
            </a:r>
          </a:p>
        </p:txBody>
      </p:sp>
    </p:spTree>
    <p:extLst>
      <p:ext uri="{BB962C8B-B14F-4D97-AF65-F5344CB8AC3E}">
        <p14:creationId xmlns:p14="http://schemas.microsoft.com/office/powerpoint/2010/main" val="1344822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all I need) And, all I see is You, just You, just You, just You Just You (Just You) Just You (It's just</a:t>
            </a:r>
          </a:p>
        </p:txBody>
      </p:sp>
    </p:spTree>
    <p:extLst>
      <p:ext uri="{BB962C8B-B14F-4D97-AF65-F5344CB8AC3E}">
        <p14:creationId xmlns:p14="http://schemas.microsoft.com/office/powerpoint/2010/main" val="865259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My one and only My one and only (my one and only) Just You, Jesus (just You, Jesus) Just you</a:t>
            </a:r>
          </a:p>
        </p:txBody>
      </p:sp>
    </p:spTree>
    <p:extLst>
      <p:ext uri="{BB962C8B-B14F-4D97-AF65-F5344CB8AC3E}">
        <p14:creationId xmlns:p14="http://schemas.microsoft.com/office/powerpoint/2010/main" val="1619419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Hmm So come in like a fire You can come in like a flood I don't care what it looks like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a:t>
            </a:r>
          </a:p>
        </p:txBody>
      </p:sp>
    </p:spTree>
    <p:extLst>
      <p:ext uri="{BB962C8B-B14F-4D97-AF65-F5344CB8AC3E}">
        <p14:creationId xmlns:p14="http://schemas.microsoft.com/office/powerpoint/2010/main" val="58895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satisfy Taste of His goodness Find what you're looking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God so loved The world that He gave</a:t>
            </a:r>
          </a:p>
        </p:txBody>
      </p:sp>
    </p:spTree>
    <p:extLst>
      <p:ext uri="{BB962C8B-B14F-4D97-AF65-F5344CB8AC3E}">
        <p14:creationId xmlns:p14="http://schemas.microsoft.com/office/powerpoint/2010/main" val="3910078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falling), I'm so in love I fell so hard So come in like a fire (Burn me up, burn me up) Come in like a flood</a:t>
            </a:r>
          </a:p>
        </p:txBody>
      </p:sp>
    </p:spTree>
    <p:extLst>
      <p:ext uri="{BB962C8B-B14F-4D97-AF65-F5344CB8AC3E}">
        <p14:creationId xmlns:p14="http://schemas.microsoft.com/office/powerpoint/2010/main" val="2105092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it go, let it go higher) I don't care what it looks like I'm so in love (I don't care) You can come in like</a:t>
            </a:r>
          </a:p>
        </p:txBody>
      </p:sp>
    </p:spTree>
    <p:extLst>
      <p:ext uri="{BB962C8B-B14F-4D97-AF65-F5344CB8AC3E}">
        <p14:creationId xmlns:p14="http://schemas.microsoft.com/office/powerpoint/2010/main" val="2742740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fire (I give You permission, to come in like...) Come in like a flood (take me over) I don't care what it looks</a:t>
            </a:r>
          </a:p>
        </p:txBody>
      </p:sp>
    </p:spTree>
    <p:extLst>
      <p:ext uri="{BB962C8B-B14F-4D97-AF65-F5344CB8AC3E}">
        <p14:creationId xmlns:p14="http://schemas.microsoft.com/office/powerpoint/2010/main" val="1419335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(take me over) I'm so in love (all of me, all of me)</a:t>
            </a:r>
          </a:p>
          <a:p>
            <a:pPr marL="0" indent="0" algn="ctr">
              <a:buNone/>
            </a:pPr>
            <a:r>
              <a:rPr lang="en-US" sz="4000" dirty="0">
                <a:solidFill>
                  <a:schemeClr val="bg1"/>
                </a:solidFill>
                <a:latin typeface="Arial"/>
                <a:ea typeface="+mn-lt"/>
                <a:cs typeface="+mn-lt"/>
              </a:rPr>
              <a:t>So come in like a fire (so wash, it's a flame) Come in</a:t>
            </a:r>
          </a:p>
        </p:txBody>
      </p:sp>
    </p:spTree>
    <p:extLst>
      <p:ext uri="{BB962C8B-B14F-4D97-AF65-F5344CB8AC3E}">
        <p14:creationId xmlns:p14="http://schemas.microsoft.com/office/powerpoint/2010/main" val="1043036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a flood (wave after wave) I don't care what it looks like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so in love) I'm so in love (I'm so</a:t>
            </a:r>
          </a:p>
        </p:txBody>
      </p:sp>
    </p:spTree>
    <p:extLst>
      <p:ext uri="{BB962C8B-B14F-4D97-AF65-F5344CB8AC3E}">
        <p14:creationId xmlns:p14="http://schemas.microsoft.com/office/powerpoint/2010/main" val="446732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love) So come in like a fire (you can come in like)</a:t>
            </a:r>
          </a:p>
          <a:p>
            <a:pPr marL="0" indent="0" algn="ctr">
              <a:buNone/>
            </a:pPr>
            <a:r>
              <a:rPr lang="en-US" sz="4000" dirty="0">
                <a:solidFill>
                  <a:schemeClr val="bg1"/>
                </a:solidFill>
                <a:latin typeface="Arial"/>
                <a:ea typeface="+mn-lt"/>
                <a:cs typeface="+mn-lt"/>
              </a:rPr>
              <a:t>Come in like a flood (wash me over) I don't care what</a:t>
            </a:r>
          </a:p>
        </p:txBody>
      </p:sp>
    </p:spTree>
    <p:extLst>
      <p:ext uri="{BB962C8B-B14F-4D97-AF65-F5344CB8AC3E}">
        <p14:creationId xmlns:p14="http://schemas.microsoft.com/office/powerpoint/2010/main" val="3186596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looks like I'm so in love So come in like a fire, (oh)</a:t>
            </a:r>
          </a:p>
          <a:p>
            <a:pPr marL="0" indent="0" algn="ctr">
              <a:buNone/>
            </a:pPr>
            <a:r>
              <a:rPr lang="en-US" sz="4000" dirty="0">
                <a:solidFill>
                  <a:schemeClr val="bg1"/>
                </a:solidFill>
                <a:latin typeface="Arial"/>
                <a:ea typeface="+mn-lt"/>
                <a:cs typeface="+mn-lt"/>
              </a:rPr>
              <a:t>Come in like a flood, (oh) I don't care what it looks</a:t>
            </a:r>
          </a:p>
        </p:txBody>
      </p:sp>
    </p:spTree>
    <p:extLst>
      <p:ext uri="{BB962C8B-B14F-4D97-AF65-F5344CB8AC3E}">
        <p14:creationId xmlns:p14="http://schemas.microsoft.com/office/powerpoint/2010/main" val="2219837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(oh) I'm so in love Search me, oh God Search my heart (yes God) If you find any desire It's not You, </a:t>
            </a:r>
          </a:p>
        </p:txBody>
      </p:sp>
    </p:spTree>
    <p:extLst>
      <p:ext uri="{BB962C8B-B14F-4D97-AF65-F5344CB8AC3E}">
        <p14:creationId xmlns:p14="http://schemas.microsoft.com/office/powerpoint/2010/main" val="2200063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not You Take it all away, take it all away Till all that's left is you (yes, yes) Send the searchlight down</a:t>
            </a:r>
          </a:p>
        </p:txBody>
      </p:sp>
    </p:spTree>
    <p:extLst>
      <p:ext uri="{BB962C8B-B14F-4D97-AF65-F5344CB8AC3E}">
        <p14:creationId xmlns:p14="http://schemas.microsoft.com/office/powerpoint/2010/main" val="4143349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from heaven (yes, Lord yes) Search me, search me</a:t>
            </a:r>
          </a:p>
          <a:p>
            <a:pPr marL="0" indent="0" algn="ctr">
              <a:buNone/>
            </a:pPr>
            <a:r>
              <a:rPr lang="en-US" sz="4000" dirty="0">
                <a:solidFill>
                  <a:schemeClr val="bg1"/>
                </a:solidFill>
                <a:latin typeface="Arial"/>
                <a:ea typeface="+mn-lt"/>
                <a:cs typeface="+mn-lt"/>
              </a:rPr>
              <a:t>I'm open, I'm open (yes) Search me, search me</a:t>
            </a:r>
          </a:p>
        </p:txBody>
      </p:sp>
    </p:spTree>
    <p:extLst>
      <p:ext uri="{BB962C8B-B14F-4D97-AF65-F5344CB8AC3E}">
        <p14:creationId xmlns:p14="http://schemas.microsoft.com/office/powerpoint/2010/main" val="267294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us His one and only Son to save us Whoever believes in Him Will live forever Bring all your failures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728698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Search me, search me You're the only one qualified</a:t>
            </a:r>
          </a:p>
          <a:p>
            <a:pPr marL="0" indent="0" algn="ctr">
              <a:buNone/>
            </a:pPr>
            <a:r>
              <a:rPr lang="en-US" sz="4000" dirty="0">
                <a:solidFill>
                  <a:schemeClr val="bg1"/>
                </a:solidFill>
                <a:latin typeface="Arial"/>
                <a:ea typeface="+mn-lt"/>
                <a:cs typeface="+mn-lt"/>
              </a:rPr>
              <a:t>You're the only one qualified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me, </a:t>
            </a:r>
          </a:p>
        </p:txBody>
      </p:sp>
    </p:spTree>
    <p:extLst>
      <p:ext uri="{BB962C8B-B14F-4D97-AF65-F5344CB8AC3E}">
        <p14:creationId xmlns:p14="http://schemas.microsoft.com/office/powerpoint/2010/main" val="2239601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made me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me, You made me</a:t>
            </a:r>
          </a:p>
          <a:p>
            <a:pPr marL="0" indent="0" algn="ctr">
              <a:buNone/>
            </a:pPr>
            <a:r>
              <a:rPr lang="en-US" sz="4000" dirty="0">
                <a:solidFill>
                  <a:schemeClr val="bg1"/>
                </a:solidFill>
                <a:latin typeface="Arial"/>
                <a:ea typeface="+mn-lt"/>
                <a:cs typeface="+mn-lt"/>
              </a:rPr>
              <a:t>You know what's supposed to be there You know</a:t>
            </a:r>
          </a:p>
        </p:txBody>
      </p:sp>
    </p:spTree>
    <p:extLst>
      <p:ext uri="{BB962C8B-B14F-4D97-AF65-F5344CB8AC3E}">
        <p14:creationId xmlns:p14="http://schemas.microsoft.com/office/powerpoint/2010/main" val="2722413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what's supposed to be there (search me) So take it all away, take it all away Till all that's left is You Take</a:t>
            </a:r>
          </a:p>
        </p:txBody>
      </p:sp>
    </p:spTree>
    <p:extLst>
      <p:ext uri="{BB962C8B-B14F-4D97-AF65-F5344CB8AC3E}">
        <p14:creationId xmlns:p14="http://schemas.microsoft.com/office/powerpoint/2010/main" val="1948492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away (take it all), take it all away (take it all), take it all away Till all that's left is You Take it all</a:t>
            </a:r>
          </a:p>
        </p:txBody>
      </p:sp>
    </p:spTree>
    <p:extLst>
      <p:ext uri="{BB962C8B-B14F-4D97-AF65-F5344CB8AC3E}">
        <p14:creationId xmlns:p14="http://schemas.microsoft.com/office/powerpoint/2010/main" val="3027868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away, take it all away (right now, right now), take it all away Till all that's left is You Take it all away (oh</a:t>
            </a:r>
          </a:p>
        </p:txBody>
      </p:sp>
    </p:spTree>
    <p:extLst>
      <p:ext uri="{BB962C8B-B14F-4D97-AF65-F5344CB8AC3E}">
        <p14:creationId xmlns:p14="http://schemas.microsoft.com/office/powerpoint/2010/main" val="1931241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yeah, oh yeah) Take it all away (oh yeah, oh yeah), take it all away Till all that's left is You</a:t>
            </a:r>
          </a:p>
        </p:txBody>
      </p:sp>
    </p:spTree>
    <p:extLst>
      <p:ext uri="{BB962C8B-B14F-4D97-AF65-F5344CB8AC3E}">
        <p14:creationId xmlns:p14="http://schemas.microsoft.com/office/powerpoint/2010/main" val="641289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Take it all away (oh yeah, oh yeah) Take it all away (yeah), take it all away Till all that's left is You take it</a:t>
            </a:r>
          </a:p>
        </p:txBody>
      </p:sp>
    </p:spTree>
    <p:extLst>
      <p:ext uri="{BB962C8B-B14F-4D97-AF65-F5344CB8AC3E}">
        <p14:creationId xmlns:p14="http://schemas.microsoft.com/office/powerpoint/2010/main" val="1453361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away (Take it all) take it all away Till all that's left is You Till all that's left is Your love You that all that's</a:t>
            </a:r>
          </a:p>
        </p:txBody>
      </p:sp>
    </p:spTree>
    <p:extLst>
      <p:ext uri="{BB962C8B-B14F-4D97-AF65-F5344CB8AC3E}">
        <p14:creationId xmlns:p14="http://schemas.microsoft.com/office/powerpoint/2010/main" val="3799697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left is You Those who hunger and thirst, after righteousness You promises, we will be filled Till all</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944085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left is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give us the desires of our hearts</a:t>
            </a:r>
          </a:p>
          <a:p>
            <a:pPr marL="0" indent="0" algn="ctr">
              <a:buNone/>
            </a:pPr>
            <a:r>
              <a:rPr lang="en-US" sz="4000" dirty="0">
                <a:solidFill>
                  <a:schemeClr val="bg1"/>
                </a:solidFill>
                <a:latin typeface="Arial"/>
                <a:ea typeface="+mn-lt"/>
                <a:cs typeface="+mn-lt"/>
              </a:rPr>
              <a:t>You give us what to want You give is what to crave</a:t>
            </a:r>
          </a:p>
        </p:txBody>
      </p:sp>
    </p:spTree>
    <p:extLst>
      <p:ext uri="{BB962C8B-B14F-4D97-AF65-F5344CB8AC3E}">
        <p14:creationId xmlns:p14="http://schemas.microsoft.com/office/powerpoint/2010/main" val="260862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Bring your addictions Come lay them down At the foot of the cross Jesus is waiting there With open</a:t>
            </a:r>
          </a:p>
        </p:txBody>
      </p:sp>
    </p:spTree>
    <p:extLst>
      <p:ext uri="{BB962C8B-B14F-4D97-AF65-F5344CB8AC3E}">
        <p14:creationId xmlns:p14="http://schemas.microsoft.com/office/powerpoint/2010/main" val="1055567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Till all that's left is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revive my heat Create in me a clean heart Create in me a clean heart Till all</a:t>
            </a:r>
          </a:p>
        </p:txBody>
      </p:sp>
    </p:spTree>
    <p:extLst>
      <p:ext uri="{BB962C8B-B14F-4D97-AF65-F5344CB8AC3E}">
        <p14:creationId xmlns:p14="http://schemas.microsoft.com/office/powerpoint/2010/main" val="2064011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that's left is You Revel the right spirit Revel the right motives Revel the right pursuit Revel heaven oh</a:t>
            </a:r>
          </a:p>
        </p:txBody>
      </p:sp>
    </p:spTree>
    <p:extLst>
      <p:ext uri="{BB962C8B-B14F-4D97-AF65-F5344CB8AC3E}">
        <p14:creationId xmlns:p14="http://schemas.microsoft.com/office/powerpoint/2010/main" val="2509847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yeah Till all that's left is You, oh, oh Till all that's left is You Take it all Take it all away Till all that's left is</a:t>
            </a:r>
          </a:p>
        </p:txBody>
      </p:sp>
    </p:spTree>
    <p:extLst>
      <p:ext uri="{BB962C8B-B14F-4D97-AF65-F5344CB8AC3E}">
        <p14:creationId xmlns:p14="http://schemas.microsoft.com/office/powerpoint/2010/main" val="1120005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Take it all away Till all that's left is You Holy fire burn, holy fire burn Empty everything inside of 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622850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Till all that's left is You Burn it all away, right now in Your presence Oh, till all that's left is You There's a</a:t>
            </a:r>
          </a:p>
        </p:txBody>
      </p:sp>
    </p:spTree>
    <p:extLst>
      <p:ext uri="{BB962C8B-B14F-4D97-AF65-F5344CB8AC3E}">
        <p14:creationId xmlns:p14="http://schemas.microsoft.com/office/powerpoint/2010/main" val="3928868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cleansing happening now Lift your hands, there's a cleansing happening now The Devine Surgeon, He's</a:t>
            </a:r>
          </a:p>
        </p:txBody>
      </p:sp>
    </p:spTree>
    <p:extLst>
      <p:ext uri="{BB962C8B-B14F-4D97-AF65-F5344CB8AC3E}">
        <p14:creationId xmlns:p14="http://schemas.microsoft.com/office/powerpoint/2010/main" val="701407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room Even the things you don't know that are there He's taking it out But His gentle, He's taking it</a:t>
            </a:r>
          </a:p>
        </p:txBody>
      </p:sp>
    </p:spTree>
    <p:extLst>
      <p:ext uri="{BB962C8B-B14F-4D97-AF65-F5344CB8AC3E}">
        <p14:creationId xmlns:p14="http://schemas.microsoft.com/office/powerpoint/2010/main" val="2185764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Out With His fire, He's taking it out With His love, His love, His love He's a gentle Surgeon, He won't hurt</a:t>
            </a:r>
          </a:p>
        </p:txBody>
      </p:sp>
    </p:spTree>
    <p:extLst>
      <p:ext uri="{BB962C8B-B14F-4D97-AF65-F5344CB8AC3E}">
        <p14:creationId xmlns:p14="http://schemas.microsoft.com/office/powerpoint/2010/main" val="3209134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whoa His taking it out, yeah Take whatever </a:t>
            </a:r>
          </a:p>
          <a:p>
            <a:pPr marL="0" indent="0" algn="ctr">
              <a:buNone/>
            </a:pPr>
            <a:r>
              <a:rPr lang="en-US" sz="4000" dirty="0">
                <a:solidFill>
                  <a:schemeClr val="bg1"/>
                </a:solidFill>
                <a:latin typeface="Arial"/>
                <a:ea typeface="+mn-lt"/>
                <a:cs typeface="+mn-lt"/>
              </a:rPr>
              <a:t>You desire</a:t>
            </a:r>
          </a:p>
        </p:txBody>
      </p:sp>
    </p:spTree>
    <p:extLst>
      <p:ext uri="{BB962C8B-B14F-4D97-AF65-F5344CB8AC3E}">
        <p14:creationId xmlns:p14="http://schemas.microsoft.com/office/powerpoint/2010/main" val="3614480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We Need a Miracle</a:t>
            </a:r>
          </a:p>
          <a:p>
            <a:pPr marL="0" indent="0" algn="ctr">
              <a:buNone/>
            </a:pPr>
            <a:r>
              <a:rPr lang="en-US" sz="4000" b="1" dirty="0">
                <a:solidFill>
                  <a:schemeClr val="bg1"/>
                </a:solidFill>
                <a:latin typeface="Arial"/>
                <a:ea typeface="+mn-lt"/>
                <a:cs typeface="+mn-lt"/>
              </a:rPr>
              <a:t>(Charity Gayle)</a:t>
            </a:r>
          </a:p>
        </p:txBody>
      </p:sp>
    </p:spTree>
    <p:extLst>
      <p:ext uri="{BB962C8B-B14F-4D97-AF65-F5344CB8AC3E}">
        <p14:creationId xmlns:p14="http://schemas.microsoft.com/office/powerpoint/2010/main" val="87768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arms See His open arms For God so loved The world that He gave us His one and only Son to save</a:t>
            </a:r>
          </a:p>
        </p:txBody>
      </p:sp>
    </p:spTree>
    <p:extLst>
      <p:ext uri="{BB962C8B-B14F-4D97-AF65-F5344CB8AC3E}">
        <p14:creationId xmlns:p14="http://schemas.microsoft.com/office/powerpoint/2010/main" val="17398231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same God today And the same God tomorrow Help me see the victory You already see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2790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my faith be today What it will be tomorrow When I've seen the victory You already see Oh Jesus, I</a:t>
            </a:r>
          </a:p>
        </p:txBody>
      </p:sp>
    </p:spTree>
    <p:extLst>
      <p:ext uri="{BB962C8B-B14F-4D97-AF65-F5344CB8AC3E}">
        <p14:creationId xmlns:p14="http://schemas.microsoft.com/office/powerpoint/2010/main" val="3438361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believe, oh We need a miracle, You are the miracle maker God of the impossible, there is</a:t>
            </a:r>
          </a:p>
        </p:txBody>
      </p:sp>
    </p:spTree>
    <p:extLst>
      <p:ext uri="{BB962C8B-B14F-4D97-AF65-F5344CB8AC3E}">
        <p14:creationId xmlns:p14="http://schemas.microsoft.com/office/powerpoint/2010/main" val="38937675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 power greater Exceeding, abundant, beyond what we could ask or think We call on Your Name, </a:t>
            </a:r>
          </a:p>
        </p:txBody>
      </p:sp>
    </p:spTree>
    <p:extLst>
      <p:ext uri="{BB962C8B-B14F-4D97-AF65-F5344CB8AC3E}">
        <p14:creationId xmlns:p14="http://schemas.microsoft.com/office/powerpoint/2010/main" val="31821378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By the power of Your Name And all for Your glory The sick are healed, the soul is filled The battle</a:t>
            </a:r>
          </a:p>
        </p:txBody>
      </p:sp>
    </p:spTree>
    <p:extLst>
      <p:ext uri="{BB962C8B-B14F-4D97-AF65-F5344CB8AC3E}">
        <p14:creationId xmlns:p14="http://schemas.microsoft.com/office/powerpoint/2010/main" val="25358531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has been won On Your promise I stand And in faith I believe it That what I pray in Your Name It's already</a:t>
            </a:r>
          </a:p>
        </p:txBody>
      </p:sp>
    </p:spTree>
    <p:extLst>
      <p:ext uri="{BB962C8B-B14F-4D97-AF65-F5344CB8AC3E}">
        <p14:creationId xmlns:p14="http://schemas.microsoft.com/office/powerpoint/2010/main" val="22826993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Done Oh, let Your will be done, oh We need a miracle, You are the miracle maker God of the</a:t>
            </a:r>
          </a:p>
        </p:txBody>
      </p:sp>
    </p:spTree>
    <p:extLst>
      <p:ext uri="{BB962C8B-B14F-4D97-AF65-F5344CB8AC3E}">
        <p14:creationId xmlns:p14="http://schemas.microsoft.com/office/powerpoint/2010/main" val="12159956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impossible, there is no power greater Exceeding, abundant, beyond what we could ask or think We</a:t>
            </a:r>
          </a:p>
        </p:txBody>
      </p:sp>
    </p:spTree>
    <p:extLst>
      <p:ext uri="{BB962C8B-B14F-4D97-AF65-F5344CB8AC3E}">
        <p14:creationId xmlns:p14="http://schemas.microsoft.com/office/powerpoint/2010/main" val="26608467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call on Your Name, Jesus In the waiting You get the glory In the healing You get the glory In the breaking</a:t>
            </a:r>
          </a:p>
        </p:txBody>
      </p:sp>
    </p:spTree>
    <p:extLst>
      <p:ext uri="{BB962C8B-B14F-4D97-AF65-F5344CB8AC3E}">
        <p14:creationId xmlns:p14="http://schemas.microsoft.com/office/powerpoint/2010/main" val="13083502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get the glory In the breakthrough You get the glory In the waiting You get the glory In the healing</a:t>
            </a:r>
          </a:p>
        </p:txBody>
      </p:sp>
    </p:spTree>
    <p:extLst>
      <p:ext uri="{BB962C8B-B14F-4D97-AF65-F5344CB8AC3E}">
        <p14:creationId xmlns:p14="http://schemas.microsoft.com/office/powerpoint/2010/main" val="39866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us Whoever believes in Him Will live forever The power of hell Forever defeated Now it is well I'm</a:t>
            </a:r>
          </a:p>
        </p:txBody>
      </p:sp>
    </p:spTree>
    <p:extLst>
      <p:ext uri="{BB962C8B-B14F-4D97-AF65-F5344CB8AC3E}">
        <p14:creationId xmlns:p14="http://schemas.microsoft.com/office/powerpoint/2010/main" val="2867955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get the glory In the breaking You get the glory</a:t>
            </a:r>
          </a:p>
          <a:p>
            <a:pPr marL="0" indent="0" algn="ctr">
              <a:buNone/>
            </a:pPr>
            <a:r>
              <a:rPr lang="en-US" sz="4000" dirty="0">
                <a:solidFill>
                  <a:schemeClr val="bg1"/>
                </a:solidFill>
                <a:latin typeface="Arial"/>
                <a:ea typeface="+mn-lt"/>
                <a:cs typeface="+mn-lt"/>
              </a:rPr>
              <a:t>In the breakthrough You get the glory You get the</a:t>
            </a:r>
          </a:p>
        </p:txBody>
      </p:sp>
    </p:spTree>
    <p:extLst>
      <p:ext uri="{BB962C8B-B14F-4D97-AF65-F5344CB8AC3E}">
        <p14:creationId xmlns:p14="http://schemas.microsoft.com/office/powerpoint/2010/main" val="20168190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You get the glory You get the glory, You get the glory You get the glory, You get the glory You get the</a:t>
            </a:r>
          </a:p>
        </p:txBody>
      </p:sp>
    </p:spTree>
    <p:extLst>
      <p:ext uri="{BB962C8B-B14F-4D97-AF65-F5344CB8AC3E}">
        <p14:creationId xmlns:p14="http://schemas.microsoft.com/office/powerpoint/2010/main" val="31246574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You get the glory We need a miracle, You are the miracle maker God of the impossible, there is no</a:t>
            </a:r>
          </a:p>
        </p:txBody>
      </p:sp>
    </p:spTree>
    <p:extLst>
      <p:ext uri="{BB962C8B-B14F-4D97-AF65-F5344CB8AC3E}">
        <p14:creationId xmlns:p14="http://schemas.microsoft.com/office/powerpoint/2010/main" val="5429662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greater Exceeding, abundant, beyond what we could ask or think We call on Your Name We</a:t>
            </a:r>
          </a:p>
        </p:txBody>
      </p:sp>
    </p:spTree>
    <p:extLst>
      <p:ext uri="{BB962C8B-B14F-4D97-AF65-F5344CB8AC3E}">
        <p14:creationId xmlns:p14="http://schemas.microsoft.com/office/powerpoint/2010/main" val="38649888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need a miracle, You are the miracle maker God of the impossible, there is no power greater Exceeding, </a:t>
            </a:r>
          </a:p>
        </p:txBody>
      </p:sp>
    </p:spTree>
    <p:extLst>
      <p:ext uri="{BB962C8B-B14F-4D97-AF65-F5344CB8AC3E}">
        <p14:creationId xmlns:p14="http://schemas.microsoft.com/office/powerpoint/2010/main" val="8533382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abundant, beyond what we could ask or think We call on Your Name We call on Your Name We call on</a:t>
            </a:r>
          </a:p>
        </p:txBody>
      </p:sp>
    </p:spTree>
    <p:extLst>
      <p:ext uri="{BB962C8B-B14F-4D97-AF65-F5344CB8AC3E}">
        <p14:creationId xmlns:p14="http://schemas.microsoft.com/office/powerpoint/2010/main" val="25172309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Name Jesus...</a:t>
            </a:r>
          </a:p>
        </p:txBody>
      </p:sp>
    </p:spTree>
    <p:extLst>
      <p:ext uri="{BB962C8B-B14F-4D97-AF65-F5344CB8AC3E}">
        <p14:creationId xmlns:p14="http://schemas.microsoft.com/office/powerpoint/2010/main" val="3437330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 English/ Portuguese)</a:t>
            </a:r>
          </a:p>
        </p:txBody>
      </p:sp>
    </p:spTree>
    <p:extLst>
      <p:ext uri="{BB962C8B-B14F-4D97-AF65-F5344CB8AC3E}">
        <p14:creationId xmlns:p14="http://schemas.microsoft.com/office/powerpoint/2010/main" val="35930488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 Opened my eyes let me see.  Beauty that made</a:t>
            </a:r>
          </a:p>
        </p:txBody>
      </p:sp>
    </p:spTree>
    <p:extLst>
      <p:ext uri="{BB962C8B-B14F-4D97-AF65-F5344CB8AC3E}">
        <p14:creationId xmlns:p14="http://schemas.microsoft.com/office/powerpoint/2010/main" val="41157142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heart adore you. Hope of a life spent with you. So here I am to worship. Here I am to bow down . </a:t>
            </a:r>
          </a:p>
        </p:txBody>
      </p:sp>
    </p:spTree>
    <p:extLst>
      <p:ext uri="{BB962C8B-B14F-4D97-AF65-F5344CB8AC3E}">
        <p14:creationId xmlns:p14="http://schemas.microsoft.com/office/powerpoint/2010/main" val="30538383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12259</TotalTime>
  <Words>4433</Words>
  <Application>Microsoft Office PowerPoint</Application>
  <PresentationFormat>Widescreen</PresentationFormat>
  <Paragraphs>426</Paragraphs>
  <Slides>168</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168</vt:i4>
      </vt:variant>
    </vt:vector>
  </HeadingPairs>
  <TitlesOfParts>
    <vt:vector size="179" baseType="lpstr">
      <vt:lpstr>Arial</vt:lpstr>
      <vt:lpstr>Calibri</vt:lpstr>
      <vt:lpstr>Calibri Light</vt:lpstr>
      <vt:lpstr>Constantia</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794</cp:revision>
  <dcterms:created xsi:type="dcterms:W3CDTF">2009-08-18T08:19:59Z</dcterms:created>
  <dcterms:modified xsi:type="dcterms:W3CDTF">2021-12-19T03:04:25Z</dcterms:modified>
</cp:coreProperties>
</file>