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45"/>
  </p:notesMasterIdLst>
  <p:handoutMasterIdLst>
    <p:handoutMasterId r:id="rId146"/>
  </p:handoutMasterIdLst>
  <p:sldIdLst>
    <p:sldId id="938" r:id="rId5"/>
    <p:sldId id="479" r:id="rId6"/>
    <p:sldId id="364" r:id="rId7"/>
    <p:sldId id="365" r:id="rId8"/>
    <p:sldId id="366" r:id="rId9"/>
    <p:sldId id="367" r:id="rId10"/>
    <p:sldId id="368" r:id="rId11"/>
    <p:sldId id="369" r:id="rId12"/>
    <p:sldId id="370" r:id="rId13"/>
    <p:sldId id="371" r:id="rId14"/>
    <p:sldId id="372" r:id="rId15"/>
    <p:sldId id="373" r:id="rId16"/>
    <p:sldId id="374" r:id="rId17"/>
    <p:sldId id="319" r:id="rId18"/>
    <p:sldId id="993"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992" r:id="rId46"/>
    <p:sldId id="32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440" r:id="rId64"/>
    <p:sldId id="441" r:id="rId65"/>
    <p:sldId id="442" r:id="rId66"/>
    <p:sldId id="443" r:id="rId67"/>
    <p:sldId id="444" r:id="rId68"/>
    <p:sldId id="445" r:id="rId69"/>
    <p:sldId id="446" r:id="rId70"/>
    <p:sldId id="447" r:id="rId71"/>
    <p:sldId id="448" r:id="rId72"/>
    <p:sldId id="449" r:id="rId73"/>
    <p:sldId id="450" r:id="rId74"/>
    <p:sldId id="451" r:id="rId75"/>
    <p:sldId id="452" r:id="rId76"/>
    <p:sldId id="453" r:id="rId77"/>
    <p:sldId id="454" r:id="rId78"/>
    <p:sldId id="455" r:id="rId79"/>
    <p:sldId id="456" r:id="rId80"/>
    <p:sldId id="418" r:id="rId81"/>
    <p:sldId id="419" r:id="rId82"/>
    <p:sldId id="420" r:id="rId83"/>
    <p:sldId id="421" r:id="rId84"/>
    <p:sldId id="422" r:id="rId85"/>
    <p:sldId id="423" r:id="rId86"/>
    <p:sldId id="424" r:id="rId87"/>
    <p:sldId id="425" r:id="rId88"/>
    <p:sldId id="426" r:id="rId89"/>
    <p:sldId id="427" r:id="rId90"/>
    <p:sldId id="428" r:id="rId91"/>
    <p:sldId id="429" r:id="rId92"/>
    <p:sldId id="430" r:id="rId93"/>
    <p:sldId id="431" r:id="rId94"/>
    <p:sldId id="991" r:id="rId95"/>
    <p:sldId id="465" r:id="rId96"/>
    <p:sldId id="466" r:id="rId97"/>
    <p:sldId id="467" r:id="rId98"/>
    <p:sldId id="468" r:id="rId99"/>
    <p:sldId id="976" r:id="rId100"/>
    <p:sldId id="978" r:id="rId101"/>
    <p:sldId id="826" r:id="rId102"/>
    <p:sldId id="464" r:id="rId103"/>
    <p:sldId id="865" r:id="rId104"/>
    <p:sldId id="888" r:id="rId105"/>
    <p:sldId id="889" r:id="rId106"/>
    <p:sldId id="890" r:id="rId107"/>
    <p:sldId id="891" r:id="rId108"/>
    <p:sldId id="892" r:id="rId109"/>
    <p:sldId id="893" r:id="rId110"/>
    <p:sldId id="894" r:id="rId111"/>
    <p:sldId id="895" r:id="rId112"/>
    <p:sldId id="954" r:id="rId113"/>
    <p:sldId id="898" r:id="rId114"/>
    <p:sldId id="900" r:id="rId115"/>
    <p:sldId id="901" r:id="rId116"/>
    <p:sldId id="903" r:id="rId117"/>
    <p:sldId id="904" r:id="rId118"/>
    <p:sldId id="905" r:id="rId119"/>
    <p:sldId id="906" r:id="rId120"/>
    <p:sldId id="461" r:id="rId121"/>
    <p:sldId id="955" r:id="rId122"/>
    <p:sldId id="968" r:id="rId123"/>
    <p:sldId id="967" r:id="rId124"/>
    <p:sldId id="966" r:id="rId125"/>
    <p:sldId id="502" r:id="rId126"/>
    <p:sldId id="503" r:id="rId127"/>
    <p:sldId id="795" r:id="rId128"/>
    <p:sldId id="796" r:id="rId129"/>
    <p:sldId id="797" r:id="rId130"/>
    <p:sldId id="794" r:id="rId131"/>
    <p:sldId id="979" r:id="rId132"/>
    <p:sldId id="980" r:id="rId133"/>
    <p:sldId id="990" r:id="rId134"/>
    <p:sldId id="989" r:id="rId135"/>
    <p:sldId id="988" r:id="rId136"/>
    <p:sldId id="987" r:id="rId137"/>
    <p:sldId id="986" r:id="rId138"/>
    <p:sldId id="985" r:id="rId139"/>
    <p:sldId id="984" r:id="rId140"/>
    <p:sldId id="983" r:id="rId141"/>
    <p:sldId id="969" r:id="rId142"/>
    <p:sldId id="970" r:id="rId143"/>
    <p:sldId id="859" r:id="rId1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heme" Target="theme/theme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98</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12/24/2021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12/24/2021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12/24/2021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fighting our battles And every knee will bow before Him Our God is the lamb The lamb that was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First Resurrection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Promised His Resurrection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20:18-19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we are going up to Jerusalem, and the Son of Man will be betrayed to the chief priests and to the scribes; and they will condemn Him to death,</a:t>
            </a:r>
            <a:r>
              <a:rPr lang="en-US" sz="3600" dirty="0">
                <a:effectLst/>
                <a:latin typeface="Verdana" panose="020B0604030504040204" pitchFamily="34" charset="0"/>
                <a:ea typeface="Calibri" panose="020F0502020204030204" pitchFamily="34" charset="0"/>
                <a:cs typeface="Times New Roman" panose="02020603050405020304" pitchFamily="18" charset="0"/>
              </a:rPr>
              <a:t> 19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deliver Him to the Gentiles to mock and to scourge and to crucify. And the third day He will rise again."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1</a:t>
            </a: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st</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Came as the Suffering Messiah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16:21-23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From that time Jesus began to show to His disciples that He must go to Jerusalem, and suffer many things from the elders and chief priests and scribes, and be killed, and be raised the third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Then Peter took Him aside and began to rebuke Him, saying, "Far be it from You, Lord; this shall not happen to You!" 23 But He turned and said to Peter,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"Get behind Me, Satan! You are an offense to Me, for you are not mindful of the things of God, but the things of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Jesus Willingly Laid Down His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My Father loves Me, because I lay down My life that I may take it again.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one takes it from Me, but I lay it down of Myself. I have power to lay it down, and I have power to take it again. This command I have received from My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was oppressed and He was afflicted, Yet He opened not His mouth; He was led as a lamb to the slaughter, And as a sheep before its shearers is silent, So He opened not His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Slain For the sin of the world His blood breaks the chains And every knee will bow before the lion and</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Moreover the law entered that the offense might abound. But where sin abounded, grace abounded much more, 21 so that as sin reigned in death, even so grace might reign through righteousness to eternal life through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joy set before him he endured the cross”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Jesus Was Buried in a Borrowed Tomb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27:57-61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57 Now when evening had come, there came a rich man from Arimathea, named Joseph, who himself had also become a disciple of Jesus. 58 This man went to Pilate and asked for the body of Jesus. Then Pilate commanded the body to be given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59 When Joseph had taken the body, he wrapped it in a clean linen cloth, 60 and laid it in his new tomb which he had hewn out of the rock; and he rolled a large stone against the door of the tomb, and departed. 61 And Mary Magdalene was there, and the other Mary, sitting opposite the tomb.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he made his grave with the wicked, and with the rich in his death; because he had done no violence, neither was any deceit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his mouth.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Jesus Rose from the Dead on the Third Day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28:5-6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the angel answered and said to the women, "Do not be afraid, for I know that you seek Jesus who was crucified. 6 He is not here; for He is risen, as He said. Come, see the place where the Lord lay.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lamb Every knee will bow before Him "How many here believe Every knee will bow Every tongue will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Jesus’ Resurrection Gives Us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Bill Gaither wrote,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“Because He lives, I can face tomorrow.”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11:25-27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Jesus said to her,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resurrection and the life. He who believes in Me, though he may die, he shall live.</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whoever lives and believes in Me shall never die. Do you believe this?"</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She said to Him, "Yes, Lord, I believe that You are the Christ, the Son of God, who is to come into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Resurrection Through the Holy Ghost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From Death to Life by the Holy Ghost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all have sinned and fall short of the glory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7911397"/>
          </a:xfrm>
          <a:prstGeom prst="rect">
            <a:avLst/>
          </a:prstGeom>
        </p:spPr>
        <p:txBody>
          <a:bodyPr wrap="square">
            <a:spAutoFit/>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3:24-26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We Can All Experience Resurrection in Our Lives through the Holy Ghost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Confess And then“ For who can stop the Lord Almighty Who can stop the Lord Almighty Who can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3153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 Final Resurrection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Same Spirit That Raised Jesus Will Also Raise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976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7697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Because Jesus Rose from the Dead, We Have Hope of Rising to Be with Him in the Final Resurrection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4549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082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stop the Lord Almighty No one Who can stop sing it over the battle "Yeah, that's it“ Who can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stop the Lord Almighty There is no one Who can stop the Lord Almighty Who can stop the Lord (yeah) And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9376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ea typeface="+mn-lt"/>
                <a:cs typeface="Arial" panose="020B0604020202020204" pitchFamily="34" charset="0"/>
              </a:rPr>
              <a:t>our God is the lion The Lion of Judah He's roaring with power And fighting our battles And every knee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will bow before Him Our God is the lamb The lamb that was slain For the sins of the world His blood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breaks the chains And every knee will bow before the lion and the lamb Every knee will bow before Him</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(yeah) Every knee will bow Tongue confess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“Lion and The Lamb”</a:t>
            </a:r>
          </a:p>
          <a:p>
            <a:pPr marL="0" indent="0" algn="ctr">
              <a:buNone/>
            </a:pPr>
            <a:r>
              <a:rPr lang="en-US" sz="4400" b="1" dirty="0">
                <a:solidFill>
                  <a:schemeClr val="bg1"/>
                </a:solidFill>
                <a:latin typeface="Arial"/>
                <a:ea typeface="+mn-lt"/>
                <a:cs typeface="+mn-lt"/>
              </a:rPr>
              <a:t>(Big Daddy Weave)</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Our God</a:t>
            </a:r>
          </a:p>
          <a:p>
            <a:pPr marL="0" indent="0" algn="ctr">
              <a:buNone/>
            </a:pPr>
            <a:r>
              <a:rPr lang="en-US" sz="4000" b="1" dirty="0">
                <a:solidFill>
                  <a:schemeClr val="bg1"/>
                </a:solidFill>
                <a:latin typeface="Arial"/>
                <a:ea typeface="+mn-lt"/>
                <a:cs typeface="+mn-lt"/>
              </a:rPr>
              <a:t>(By Chris Tomlin)</a:t>
            </a:r>
          </a:p>
        </p:txBody>
      </p:sp>
    </p:spTree>
    <p:extLst>
      <p:ext uri="{BB962C8B-B14F-4D97-AF65-F5344CB8AC3E}">
        <p14:creationId xmlns:p14="http://schemas.microsoft.com/office/powerpoint/2010/main" val="266084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Water, You turned into wine Opened the eyes of the blind There's no one like You None like You Into the</a:t>
            </a:r>
          </a:p>
        </p:txBody>
      </p:sp>
    </p:spTree>
    <p:extLst>
      <p:ext uri="{BB962C8B-B14F-4D97-AF65-F5344CB8AC3E}">
        <p14:creationId xmlns:p14="http://schemas.microsoft.com/office/powerpoint/2010/main" val="130835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You shine Out of the ashes we rise There's no one like You None like You Our God is</a:t>
            </a:r>
          </a:p>
        </p:txBody>
      </p:sp>
    </p:spTree>
    <p:extLst>
      <p:ext uri="{BB962C8B-B14F-4D97-AF65-F5344CB8AC3E}">
        <p14:creationId xmlns:p14="http://schemas.microsoft.com/office/powerpoint/2010/main" val="39866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Greater Our God is stronger God, You are higher than any other Our God is healer Awesome in power</a:t>
            </a:r>
          </a:p>
        </p:txBody>
      </p:sp>
    </p:spTree>
    <p:extLst>
      <p:ext uri="{BB962C8B-B14F-4D97-AF65-F5344CB8AC3E}">
        <p14:creationId xmlns:p14="http://schemas.microsoft.com/office/powerpoint/2010/main" val="201681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our God Into the darkness, You shine Out of the ashes, we rise There's no one like You None</a:t>
            </a:r>
          </a:p>
        </p:txBody>
      </p:sp>
    </p:spTree>
    <p:extLst>
      <p:ext uri="{BB962C8B-B14F-4D97-AF65-F5344CB8AC3E}">
        <p14:creationId xmlns:p14="http://schemas.microsoft.com/office/powerpoint/2010/main" val="312465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You Our God is greater Our God is stronger God, You are higher than any other Our God is</a:t>
            </a:r>
          </a:p>
        </p:txBody>
      </p:sp>
    </p:spTree>
    <p:extLst>
      <p:ext uri="{BB962C8B-B14F-4D97-AF65-F5344CB8AC3E}">
        <p14:creationId xmlns:p14="http://schemas.microsoft.com/office/powerpoint/2010/main" val="54296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Healer Awesome in power Our God, our God Our God is greater Our God is stronger God, You are</a:t>
            </a:r>
          </a:p>
        </p:txBody>
      </p:sp>
    </p:spTree>
    <p:extLst>
      <p:ext uri="{BB962C8B-B14F-4D97-AF65-F5344CB8AC3E}">
        <p14:creationId xmlns:p14="http://schemas.microsoft.com/office/powerpoint/2010/main" val="386498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higher than any other Our God is healer Awesome in power Our God, our God And if our God is for us</a:t>
            </a:r>
          </a:p>
        </p:txBody>
      </p:sp>
    </p:spTree>
    <p:extLst>
      <p:ext uri="{BB962C8B-B14F-4D97-AF65-F5344CB8AC3E}">
        <p14:creationId xmlns:p14="http://schemas.microsoft.com/office/powerpoint/2010/main" val="85333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Then who could ever stop us? And if our God is with us Then what could stand against? And if our God is</a:t>
            </a:r>
          </a:p>
        </p:txBody>
      </p:sp>
    </p:spTree>
    <p:extLst>
      <p:ext uri="{BB962C8B-B14F-4D97-AF65-F5344CB8AC3E}">
        <p14:creationId xmlns:p14="http://schemas.microsoft.com/office/powerpoint/2010/main" val="251723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us Then who could ever stop us? And if our God is with us Then what could stand against? Then what</a:t>
            </a:r>
          </a:p>
        </p:txBody>
      </p:sp>
    </p:spTree>
    <p:extLst>
      <p:ext uri="{BB962C8B-B14F-4D97-AF65-F5344CB8AC3E}">
        <p14:creationId xmlns:p14="http://schemas.microsoft.com/office/powerpoint/2010/main" val="34373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He's coming on the clouds Kings and kingdoms will bow down And every chain will break As broken</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could stand against? Our God is greater Our God is stronger God, You are higher than any other Our</a:t>
            </a:r>
          </a:p>
        </p:txBody>
      </p:sp>
    </p:spTree>
    <p:extLst>
      <p:ext uri="{BB962C8B-B14F-4D97-AF65-F5344CB8AC3E}">
        <p14:creationId xmlns:p14="http://schemas.microsoft.com/office/powerpoint/2010/main" val="254902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is healer Awesome in power Our God, our God</a:t>
            </a:r>
          </a:p>
          <a:p>
            <a:pPr marL="0" indent="0" algn="ctr">
              <a:buNone/>
            </a:pPr>
            <a:r>
              <a:rPr lang="en-US" sz="4000" dirty="0">
                <a:solidFill>
                  <a:schemeClr val="bg1"/>
                </a:solidFill>
                <a:latin typeface="Arial"/>
                <a:ea typeface="+mn-lt"/>
                <a:cs typeface="+mn-lt"/>
              </a:rPr>
              <a:t>Our God is greater Our God is stronger God, You are</a:t>
            </a:r>
          </a:p>
        </p:txBody>
      </p:sp>
    </p:spTree>
    <p:extLst>
      <p:ext uri="{BB962C8B-B14F-4D97-AF65-F5344CB8AC3E}">
        <p14:creationId xmlns:p14="http://schemas.microsoft.com/office/powerpoint/2010/main" val="37953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higher than any other Our God is healer </a:t>
            </a:r>
          </a:p>
          <a:p>
            <a:pPr marL="0" indent="0" algn="ctr">
              <a:buNone/>
            </a:pPr>
            <a:r>
              <a:rPr lang="en-US" sz="4400" dirty="0">
                <a:solidFill>
                  <a:schemeClr val="bg1"/>
                </a:solidFill>
                <a:latin typeface="Arial"/>
                <a:ea typeface="+mn-lt"/>
                <a:cs typeface="+mn-lt"/>
              </a:rPr>
              <a:t>Awesome in power Our God, our God And if our</a:t>
            </a:r>
          </a:p>
        </p:txBody>
      </p:sp>
    </p:spTree>
    <p:extLst>
      <p:ext uri="{BB962C8B-B14F-4D97-AF65-F5344CB8AC3E}">
        <p14:creationId xmlns:p14="http://schemas.microsoft.com/office/powerpoint/2010/main" val="2153464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is for us Then who could ever stop us? And if our God is with us Then what could stand against?</a:t>
            </a:r>
          </a:p>
        </p:txBody>
      </p:sp>
    </p:spTree>
    <p:extLst>
      <p:ext uri="{BB962C8B-B14F-4D97-AF65-F5344CB8AC3E}">
        <p14:creationId xmlns:p14="http://schemas.microsoft.com/office/powerpoint/2010/main" val="1711062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if our God is for us Then who could ever stop us? And if our God is with us Then what could stand</a:t>
            </a:r>
          </a:p>
        </p:txBody>
      </p:sp>
    </p:spTree>
    <p:extLst>
      <p:ext uri="{BB962C8B-B14F-4D97-AF65-F5344CB8AC3E}">
        <p14:creationId xmlns:p14="http://schemas.microsoft.com/office/powerpoint/2010/main" val="3656627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against? What could stand against? What could stand against? (What could stand)</a:t>
            </a:r>
          </a:p>
        </p:txBody>
      </p:sp>
    </p:spTree>
    <p:extLst>
      <p:ext uri="{BB962C8B-B14F-4D97-AF65-F5344CB8AC3E}">
        <p14:creationId xmlns:p14="http://schemas.microsoft.com/office/powerpoint/2010/main" val="2179427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What A Beautiful Name</a:t>
            </a:r>
          </a:p>
          <a:p>
            <a:pPr marL="0" indent="0" algn="ctr">
              <a:buNone/>
            </a:pPr>
            <a:r>
              <a:rPr lang="en-US" sz="4000" b="1" dirty="0">
                <a:solidFill>
                  <a:schemeClr val="bg1"/>
                </a:solidFill>
                <a:latin typeface="Arial"/>
                <a:ea typeface="+mn-lt"/>
                <a:cs typeface="+mn-lt"/>
              </a:rPr>
              <a:t>(by Ben Fielding)</a:t>
            </a:r>
          </a:p>
        </p:txBody>
      </p:sp>
    </p:spTree>
    <p:extLst>
      <p:ext uri="{BB962C8B-B14F-4D97-AF65-F5344CB8AC3E}">
        <p14:creationId xmlns:p14="http://schemas.microsoft.com/office/powerpoint/2010/main" val="1576462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were the Word at the beginning One With God the Lord Most High Your hidden glory in creation</a:t>
            </a:r>
          </a:p>
        </p:txBody>
      </p:sp>
    </p:spTree>
    <p:extLst>
      <p:ext uri="{BB962C8B-B14F-4D97-AF65-F5344CB8AC3E}">
        <p14:creationId xmlns:p14="http://schemas.microsoft.com/office/powerpoint/2010/main" val="37653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revealed in You our Christ What a beautiful Name it is What a beautiful Name it is The Name of</a:t>
            </a:r>
          </a:p>
        </p:txBody>
      </p:sp>
    </p:spTree>
    <p:extLst>
      <p:ext uri="{BB962C8B-B14F-4D97-AF65-F5344CB8AC3E}">
        <p14:creationId xmlns:p14="http://schemas.microsoft.com/office/powerpoint/2010/main" val="404683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Christ my King What a beautiful Name it is</a:t>
            </a:r>
          </a:p>
          <a:p>
            <a:pPr marL="0" indent="0" algn="ctr">
              <a:buNone/>
            </a:pPr>
            <a:r>
              <a:rPr lang="en-US" sz="4000" dirty="0">
                <a:solidFill>
                  <a:schemeClr val="bg1"/>
                </a:solidFill>
                <a:latin typeface="Arial"/>
                <a:ea typeface="+mn-lt"/>
                <a:cs typeface="+mn-lt"/>
              </a:rPr>
              <a:t>Nothing compares to this What a beautiful Name it is</a:t>
            </a:r>
          </a:p>
        </p:txBody>
      </p:sp>
    </p:spTree>
    <p:extLst>
      <p:ext uri="{BB962C8B-B14F-4D97-AF65-F5344CB8AC3E}">
        <p14:creationId xmlns:p14="http://schemas.microsoft.com/office/powerpoint/2010/main" val="410911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hearts declare His praise For who can stop the Lord Almighty And our God is the lion The Lion of Judah</a:t>
            </a:r>
          </a:p>
          <a:p>
            <a:pPr marL="0" indent="0" algn="ctr">
              <a:buNone/>
            </a:pP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Name of Jesus You didn’t want heaven without us So Jesus, You brought heaven down My sin was</a:t>
            </a:r>
          </a:p>
        </p:txBody>
      </p:sp>
    </p:spTree>
    <p:extLst>
      <p:ext uri="{BB962C8B-B14F-4D97-AF65-F5344CB8AC3E}">
        <p14:creationId xmlns:p14="http://schemas.microsoft.com/office/powerpoint/2010/main" val="205110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Your love was greater What could separate us now What a wonderful Name it is What a wonderful</a:t>
            </a:r>
          </a:p>
        </p:txBody>
      </p:sp>
    </p:spTree>
    <p:extLst>
      <p:ext uri="{BB962C8B-B14F-4D97-AF65-F5344CB8AC3E}">
        <p14:creationId xmlns:p14="http://schemas.microsoft.com/office/powerpoint/2010/main" val="2308406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it is The Name of Jesus Christ my King What a wonderful Name it is Nothing compares to this What</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53905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wonderful Name it is The Name of Jesus What a wonderful Name it is The Name of Jesus How sweet</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343665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your name, Lord, how good You are Love to sing in the name of the Lord, love to sing for you all? Death</a:t>
            </a:r>
          </a:p>
        </p:txBody>
      </p:sp>
    </p:spTree>
    <p:extLst>
      <p:ext uri="{BB962C8B-B14F-4D97-AF65-F5344CB8AC3E}">
        <p14:creationId xmlns:p14="http://schemas.microsoft.com/office/powerpoint/2010/main" val="1665928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could not hold You, the veil tore before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silenced the boast, of sin and grave The heavens are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025463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roaring, the praise of Your glory For You are raised to life again You have no rival, You have no equal Now</a:t>
            </a:r>
          </a:p>
        </p:txBody>
      </p:sp>
    </p:spTree>
    <p:extLst>
      <p:ext uri="{BB962C8B-B14F-4D97-AF65-F5344CB8AC3E}">
        <p14:creationId xmlns:p14="http://schemas.microsoft.com/office/powerpoint/2010/main" val="1450018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forever, Our God reigns Yours is the Kingdom, Yours is the glory Yours is the Name, above all</a:t>
            </a:r>
          </a:p>
        </p:txBody>
      </p:sp>
    </p:spTree>
    <p:extLst>
      <p:ext uri="{BB962C8B-B14F-4D97-AF65-F5344CB8AC3E}">
        <p14:creationId xmlns:p14="http://schemas.microsoft.com/office/powerpoint/2010/main" val="3485467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Names What a powerful Name it is What a powerful Name it is The Name of Jesus Christ my King What a</a:t>
            </a:r>
          </a:p>
        </p:txBody>
      </p:sp>
    </p:spTree>
    <p:extLst>
      <p:ext uri="{BB962C8B-B14F-4D97-AF65-F5344CB8AC3E}">
        <p14:creationId xmlns:p14="http://schemas.microsoft.com/office/powerpoint/2010/main" val="3179858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powerful Name it is Nothing can stand against What a powerful Name it is The Name of Jesus You have</a:t>
            </a:r>
          </a:p>
        </p:txBody>
      </p:sp>
    </p:spTree>
    <p:extLst>
      <p:ext uri="{BB962C8B-B14F-4D97-AF65-F5344CB8AC3E}">
        <p14:creationId xmlns:p14="http://schemas.microsoft.com/office/powerpoint/2010/main" val="44304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He's roaring with power And fighting our battles And every knee will bow before Him Our God is the lamb</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1306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rival, You have no equal Now and forever, Our God reigns Yours is the Kingdom, Yours is the glory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2875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 is the Name, above all names What a powerful Name it is What a powerful Name it is The Name of</a:t>
            </a:r>
          </a:p>
        </p:txBody>
      </p:sp>
    </p:spTree>
    <p:extLst>
      <p:ext uri="{BB962C8B-B14F-4D97-AF65-F5344CB8AC3E}">
        <p14:creationId xmlns:p14="http://schemas.microsoft.com/office/powerpoint/2010/main" val="1048228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Christ my King What a powerful Name it is</a:t>
            </a:r>
          </a:p>
          <a:p>
            <a:pPr marL="0" indent="0" algn="ctr">
              <a:buNone/>
            </a:pPr>
            <a:r>
              <a:rPr lang="en-US" sz="4000" dirty="0">
                <a:solidFill>
                  <a:schemeClr val="bg1"/>
                </a:solidFill>
                <a:latin typeface="Arial"/>
                <a:ea typeface="+mn-lt"/>
                <a:cs typeface="+mn-lt"/>
              </a:rPr>
              <a:t>Nothing can stand against What a powerful Name it</a:t>
            </a:r>
          </a:p>
        </p:txBody>
      </p:sp>
    </p:spTree>
    <p:extLst>
      <p:ext uri="{BB962C8B-B14F-4D97-AF65-F5344CB8AC3E}">
        <p14:creationId xmlns:p14="http://schemas.microsoft.com/office/powerpoint/2010/main" val="1765953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The Name of Jesus What a powerful Name it is</a:t>
            </a:r>
          </a:p>
          <a:p>
            <a:pPr marL="0" indent="0" algn="ctr">
              <a:buNone/>
            </a:pPr>
            <a:r>
              <a:rPr lang="en-US" sz="4000" dirty="0">
                <a:solidFill>
                  <a:schemeClr val="bg1"/>
                </a:solidFill>
                <a:latin typeface="Arial"/>
                <a:ea typeface="+mn-lt"/>
                <a:cs typeface="+mn-lt"/>
              </a:rPr>
              <a:t>The Name of Jesus What a powerful Name it is</a:t>
            </a:r>
          </a:p>
        </p:txBody>
      </p:sp>
    </p:spTree>
    <p:extLst>
      <p:ext uri="{BB962C8B-B14F-4D97-AF65-F5344CB8AC3E}">
        <p14:creationId xmlns:p14="http://schemas.microsoft.com/office/powerpoint/2010/main" val="3922066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Name of Jesus</a:t>
            </a:r>
          </a:p>
        </p:txBody>
      </p:sp>
    </p:spTree>
    <p:extLst>
      <p:ext uri="{BB962C8B-B14F-4D97-AF65-F5344CB8AC3E}">
        <p14:creationId xmlns:p14="http://schemas.microsoft.com/office/powerpoint/2010/main" val="3253292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Way Maker</a:t>
            </a:r>
          </a:p>
          <a:p>
            <a:pPr marL="0" indent="0" algn="ctr">
              <a:buNone/>
            </a:pPr>
            <a:r>
              <a:rPr lang="en-US" sz="4000" b="1" dirty="0">
                <a:solidFill>
                  <a:schemeClr val="bg1"/>
                </a:solidFill>
                <a:latin typeface="Arial"/>
                <a:ea typeface="+mn-lt"/>
                <a:cs typeface="+mn-lt"/>
              </a:rPr>
              <a:t>(by Michael W. Smith)</a:t>
            </a:r>
          </a:p>
        </p:txBody>
      </p:sp>
    </p:spTree>
    <p:extLst>
      <p:ext uri="{BB962C8B-B14F-4D97-AF65-F5344CB8AC3E}">
        <p14:creationId xmlns:p14="http://schemas.microsoft.com/office/powerpoint/2010/main" val="3574890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 I</a:t>
            </a:r>
          </a:p>
        </p:txBody>
      </p:sp>
    </p:spTree>
    <p:extLst>
      <p:ext uri="{BB962C8B-B14F-4D97-AF65-F5344CB8AC3E}">
        <p14:creationId xmlns:p14="http://schemas.microsoft.com/office/powerpoint/2010/main" val="4077729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988399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in this place I worship You, I worship You</a:t>
            </a:r>
          </a:p>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a:t>
            </a:r>
          </a:p>
        </p:txBody>
      </p:sp>
    </p:spTree>
    <p:extLst>
      <p:ext uri="{BB962C8B-B14F-4D97-AF65-F5344CB8AC3E}">
        <p14:creationId xmlns:p14="http://schemas.microsoft.com/office/powerpoint/2010/main" val="1638602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darkness 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a:t>
            </a:r>
          </a:p>
        </p:txBody>
      </p:sp>
    </p:spTree>
    <p:extLst>
      <p:ext uri="{BB962C8B-B14F-4D97-AF65-F5344CB8AC3E}">
        <p14:creationId xmlns:p14="http://schemas.microsoft.com/office/powerpoint/2010/main" val="178588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lamb that was slain For the sins of the world His blood breaks the chains And every knee will bow</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87999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darkness My God, that is who You are You are here, touching every heart I worship You, hold my</a:t>
            </a:r>
          </a:p>
        </p:txBody>
      </p:sp>
    </p:spTree>
    <p:extLst>
      <p:ext uri="{BB962C8B-B14F-4D97-AF65-F5344CB8AC3E}">
        <p14:creationId xmlns:p14="http://schemas.microsoft.com/office/powerpoint/2010/main" val="2285285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hands,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4059549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turning lives around I worship You, I worship You</a:t>
            </a:r>
          </a:p>
          <a:p>
            <a:pPr marL="0" indent="0" algn="ctr">
              <a:buNone/>
            </a:pPr>
            <a:r>
              <a:rPr lang="en-US" sz="4000" dirty="0">
                <a:solidFill>
                  <a:schemeClr val="bg1"/>
                </a:solidFill>
                <a:latin typeface="Arial"/>
                <a:ea typeface="+mn-lt"/>
                <a:cs typeface="+mn-lt"/>
              </a:rPr>
              <a:t>You are here, turning lives around I worship You, I</a:t>
            </a:r>
          </a:p>
        </p:txBody>
      </p:sp>
    </p:spTree>
    <p:extLst>
      <p:ext uri="{BB962C8B-B14F-4D97-AF65-F5344CB8AC3E}">
        <p14:creationId xmlns:p14="http://schemas.microsoft.com/office/powerpoint/2010/main" val="1347366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1689882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a:t>
            </a:r>
          </a:p>
        </p:txBody>
      </p:sp>
    </p:spTree>
    <p:extLst>
      <p:ext uri="{BB962C8B-B14F-4D97-AF65-F5344CB8AC3E}">
        <p14:creationId xmlns:p14="http://schemas.microsoft.com/office/powerpoint/2010/main" val="455624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said that is who You are (that is who You are) That is who You are (that is who You are) That is who You</a:t>
            </a:r>
          </a:p>
        </p:txBody>
      </p:sp>
    </p:spTree>
    <p:extLst>
      <p:ext uri="{BB962C8B-B14F-4D97-AF65-F5344CB8AC3E}">
        <p14:creationId xmlns:p14="http://schemas.microsoft.com/office/powerpoint/2010/main" val="3823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(that is who You are) That is who You are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3560220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(everybody say)</a:t>
            </a:r>
          </a:p>
        </p:txBody>
      </p:sp>
    </p:spTree>
    <p:extLst>
      <p:ext uri="{BB962C8B-B14F-4D97-AF65-F5344CB8AC3E}">
        <p14:creationId xmlns:p14="http://schemas.microsoft.com/office/powerpoint/2010/main" val="2737334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(anybody know He's a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tonight)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(He's</a:t>
            </a:r>
          </a:p>
        </p:txBody>
      </p:sp>
    </p:spTree>
    <p:extLst>
      <p:ext uri="{BB962C8B-B14F-4D97-AF65-F5344CB8AC3E}">
        <p14:creationId xmlns:p14="http://schemas.microsoft.com/office/powerpoint/2010/main" val="3319843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miracle worker)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a:t>
            </a:r>
          </a:p>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Even when I don't see it, </a:t>
            </a:r>
          </a:p>
        </p:txBody>
      </p:sp>
    </p:spTree>
    <p:extLst>
      <p:ext uri="{BB962C8B-B14F-4D97-AF65-F5344CB8AC3E}">
        <p14:creationId xmlns:p14="http://schemas.microsoft.com/office/powerpoint/2010/main" val="2188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before the lion and the lamb Every knee will bow before Him (yeah) So, open up the gates So, open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working Even when I can't feel it, You’re working You never stop, You never stop working You</a:t>
            </a:r>
          </a:p>
        </p:txBody>
      </p:sp>
    </p:spTree>
    <p:extLst>
      <p:ext uri="{BB962C8B-B14F-4D97-AF65-F5344CB8AC3E}">
        <p14:creationId xmlns:p14="http://schemas.microsoft.com/office/powerpoint/2010/main" val="21477577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stop, You never stop working Even when </a:t>
            </a:r>
            <a:r>
              <a:rPr lang="en-US" sz="4000" dirty="0" err="1">
                <a:solidFill>
                  <a:schemeClr val="bg1"/>
                </a:solidFill>
                <a:latin typeface="Arial"/>
                <a:ea typeface="+mn-lt"/>
                <a:cs typeface="+mn-lt"/>
              </a:rPr>
              <a:t>Ican't</a:t>
            </a:r>
            <a:r>
              <a:rPr lang="en-US" sz="4000" dirty="0">
                <a:solidFill>
                  <a:schemeClr val="bg1"/>
                </a:solidFill>
                <a:latin typeface="Arial"/>
                <a:ea typeface="+mn-lt"/>
                <a:cs typeface="+mn-lt"/>
              </a:rPr>
              <a:t> see it, You're working Even when I can't feel it, </a:t>
            </a:r>
          </a:p>
        </p:txBody>
      </p:sp>
    </p:spTree>
    <p:extLst>
      <p:ext uri="{BB962C8B-B14F-4D97-AF65-F5344CB8AC3E}">
        <p14:creationId xmlns:p14="http://schemas.microsoft.com/office/powerpoint/2010/main" val="3167827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working You never stop, You never stop working You never stop, You never stop working</a:t>
            </a:r>
          </a:p>
        </p:txBody>
      </p:sp>
    </p:spTree>
    <p:extLst>
      <p:ext uri="{BB962C8B-B14F-4D97-AF65-F5344CB8AC3E}">
        <p14:creationId xmlns:p14="http://schemas.microsoft.com/office/powerpoint/2010/main" val="1251052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Even when I don't see it, You're working Even when I can't feel it, You're working You never stop, You</a:t>
            </a:r>
          </a:p>
        </p:txBody>
      </p:sp>
    </p:spTree>
    <p:extLst>
      <p:ext uri="{BB962C8B-B14F-4D97-AF65-F5344CB8AC3E}">
        <p14:creationId xmlns:p14="http://schemas.microsoft.com/office/powerpoint/2010/main" val="4233106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stop working You never stop, You never stop working Even when I don't see it, You're working</a:t>
            </a:r>
          </a:p>
        </p:txBody>
      </p:sp>
    </p:spTree>
    <p:extLst>
      <p:ext uri="{BB962C8B-B14F-4D97-AF65-F5344CB8AC3E}">
        <p14:creationId xmlns:p14="http://schemas.microsoft.com/office/powerpoint/2010/main" val="3128128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Even when I don't feel it, You're working You never stop, You never stop working You never stop, You</a:t>
            </a:r>
          </a:p>
        </p:txBody>
      </p:sp>
    </p:spTree>
    <p:extLst>
      <p:ext uri="{BB962C8B-B14F-4D97-AF65-F5344CB8AC3E}">
        <p14:creationId xmlns:p14="http://schemas.microsoft.com/office/powerpoint/2010/main" val="7668087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stop working He never stops working Our God is at work with us here Our God is a healer, He's a</a:t>
            </a:r>
          </a:p>
        </p:txBody>
      </p:sp>
    </p:spTree>
    <p:extLst>
      <p:ext uri="{BB962C8B-B14F-4D97-AF65-F5344CB8AC3E}">
        <p14:creationId xmlns:p14="http://schemas.microsoft.com/office/powerpoint/2010/main" val="4336705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comforter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2271124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(we know, we know, we know who you are)</a:t>
            </a:r>
          </a:p>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a:t>
            </a:r>
          </a:p>
        </p:txBody>
      </p:sp>
    </p:spTree>
    <p:extLst>
      <p:ext uri="{BB962C8B-B14F-4D97-AF65-F5344CB8AC3E}">
        <p14:creationId xmlns:p14="http://schemas.microsoft.com/office/powerpoint/2010/main" val="8646874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darkness My God, that is who You are (ooh)</a:t>
            </a:r>
          </a:p>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a:t>
            </a:r>
          </a:p>
        </p:txBody>
      </p:sp>
    </p:spTree>
    <p:extLst>
      <p:ext uri="{BB962C8B-B14F-4D97-AF65-F5344CB8AC3E}">
        <p14:creationId xmlns:p14="http://schemas.microsoft.com/office/powerpoint/2010/main" val="67168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up the gates Make way before the King of Kings The God who comes to save Is here to set the captives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darkness My God, that is who You are (everybody lift it up again and say)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3881283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818288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worker Promise keeper, light in the darkness 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2265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Promise keeper, light in the darkness My God, that is who You are</a:t>
            </a:r>
          </a:p>
        </p:txBody>
      </p:sp>
    </p:spTree>
    <p:extLst>
      <p:ext uri="{BB962C8B-B14F-4D97-AF65-F5344CB8AC3E}">
        <p14:creationId xmlns:p14="http://schemas.microsoft.com/office/powerpoint/2010/main" val="24155057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Revelation Song</a:t>
            </a:r>
          </a:p>
          <a:p>
            <a:pPr marL="0" indent="0" algn="ctr">
              <a:buNone/>
            </a:pPr>
            <a:r>
              <a:rPr lang="en-US" sz="4000" b="1" dirty="0">
                <a:solidFill>
                  <a:schemeClr val="bg1"/>
                </a:solidFill>
                <a:latin typeface="Arial"/>
                <a:ea typeface="+mn-lt"/>
                <a:cs typeface="+mn-lt"/>
              </a:rPr>
              <a:t>(by Kari </a:t>
            </a:r>
            <a:r>
              <a:rPr lang="en-US" sz="4000" b="1" dirty="0" err="1">
                <a:solidFill>
                  <a:schemeClr val="bg1"/>
                </a:solidFill>
                <a:latin typeface="Arial"/>
                <a:ea typeface="+mn-lt"/>
                <a:cs typeface="+mn-lt"/>
              </a:rPr>
              <a:t>Jobe</a:t>
            </a:r>
            <a:r>
              <a:rPr lang="en-US" sz="4000" b="1" dirty="0">
                <a:solidFill>
                  <a:schemeClr val="bg1"/>
                </a:solidFill>
                <a:latin typeface="Arial"/>
                <a:ea typeface="+mn-lt"/>
                <a:cs typeface="+mn-lt"/>
              </a:rPr>
              <a:t>)</a:t>
            </a:r>
          </a:p>
        </p:txBody>
      </p:sp>
    </p:spTree>
    <p:extLst>
      <p:ext uri="{BB962C8B-B14F-4D97-AF65-F5344CB8AC3E}">
        <p14:creationId xmlns:p14="http://schemas.microsoft.com/office/powerpoint/2010/main" val="2619658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Holy, holy is He</a:t>
            </a:r>
          </a:p>
          <a:p>
            <a:pPr marL="0" indent="0" algn="ctr">
              <a:buNone/>
            </a:pPr>
            <a:r>
              <a:rPr lang="en-US" sz="4000" dirty="0">
                <a:solidFill>
                  <a:schemeClr val="bg1"/>
                </a:solidFill>
                <a:latin typeface="Arial"/>
                <a:ea typeface="+mn-lt"/>
                <a:cs typeface="+mn-lt"/>
              </a:rPr>
              <a:t>Sing a new song to Him who sits on Heaven's mercy</a:t>
            </a:r>
          </a:p>
        </p:txBody>
      </p:sp>
    </p:spTree>
    <p:extLst>
      <p:ext uri="{BB962C8B-B14F-4D97-AF65-F5344CB8AC3E}">
        <p14:creationId xmlns:p14="http://schemas.microsoft.com/office/powerpoint/2010/main" val="2787575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Seat Worthy is the Lamb who was slain Holy, holy is He Sing a new song to Him who sits on Heaven's</a:t>
            </a:r>
          </a:p>
        </p:txBody>
      </p:sp>
    </p:spTree>
    <p:extLst>
      <p:ext uri="{BB962C8B-B14F-4D97-AF65-F5344CB8AC3E}">
        <p14:creationId xmlns:p14="http://schemas.microsoft.com/office/powerpoint/2010/main" val="8546283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seat Holy, holy, holy is the Lord God Almighty</a:t>
            </a:r>
          </a:p>
          <a:p>
            <a:pPr marL="0" indent="0" algn="ctr">
              <a:buNone/>
            </a:pPr>
            <a:r>
              <a:rPr lang="en-US" sz="4000" dirty="0">
                <a:solidFill>
                  <a:schemeClr val="bg1"/>
                </a:solidFill>
                <a:latin typeface="Arial"/>
                <a:ea typeface="+mn-lt"/>
                <a:cs typeface="+mn-lt"/>
              </a:rPr>
              <a:t>Who was and is and is to come With all creation I</a:t>
            </a:r>
          </a:p>
        </p:txBody>
      </p:sp>
    </p:spTree>
    <p:extLst>
      <p:ext uri="{BB962C8B-B14F-4D97-AF65-F5344CB8AC3E}">
        <p14:creationId xmlns:p14="http://schemas.microsoft.com/office/powerpoint/2010/main" val="18030200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praise to the King of kings You are my everything and I will adore You Clothed in rainbows</a:t>
            </a:r>
          </a:p>
        </p:txBody>
      </p:sp>
    </p:spTree>
    <p:extLst>
      <p:ext uri="{BB962C8B-B14F-4D97-AF65-F5344CB8AC3E}">
        <p14:creationId xmlns:p14="http://schemas.microsoft.com/office/powerpoint/2010/main" val="9970635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living color Flashes of lightning rolls of thunder</a:t>
            </a:r>
          </a:p>
          <a:p>
            <a:pPr marL="0" indent="0" algn="ctr">
              <a:buNone/>
            </a:pPr>
            <a:r>
              <a:rPr lang="en-US" sz="4000" dirty="0">
                <a:solidFill>
                  <a:schemeClr val="bg1"/>
                </a:solidFill>
                <a:latin typeface="Arial"/>
                <a:ea typeface="+mn-lt"/>
                <a:cs typeface="+mn-lt"/>
              </a:rPr>
              <a:t>Blessing and honor strength and glory and power be</a:t>
            </a:r>
          </a:p>
        </p:txBody>
      </p:sp>
    </p:spTree>
    <p:extLst>
      <p:ext uri="{BB962C8B-B14F-4D97-AF65-F5344CB8AC3E}">
        <p14:creationId xmlns:p14="http://schemas.microsoft.com/office/powerpoint/2010/main" val="193062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 For who can stop the Lord Almighty Our God is the lion The Lion of Judah He's roaring with power</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You the only one who's King Holy, holy, holy is the Lord God Almighty Who was and is and is to come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3841515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all creation I sing praise to the King of kings</a:t>
            </a:r>
          </a:p>
          <a:p>
            <a:pPr marL="0" indent="0" algn="ctr">
              <a:buNone/>
            </a:pPr>
            <a:r>
              <a:rPr lang="en-US" sz="4000" dirty="0">
                <a:solidFill>
                  <a:schemeClr val="bg1"/>
                </a:solidFill>
                <a:latin typeface="Arial"/>
                <a:ea typeface="+mn-lt"/>
                <a:cs typeface="+mn-lt"/>
              </a:rPr>
              <a:t>You are my everything and I will adore You Filled with</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2078048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 awestruck wonder At the mention of Your name Jesus Your name is power, breath and living</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7643225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Water Such a marvelous mystery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You're worthy, mystery You are worthy Holy, holy, holy is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451807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God Almighty Who was and is and is to come</a:t>
            </a:r>
          </a:p>
          <a:p>
            <a:pPr marL="0" indent="0" algn="ctr">
              <a:buNone/>
            </a:pPr>
            <a:r>
              <a:rPr lang="en-US" sz="4000" dirty="0">
                <a:solidFill>
                  <a:schemeClr val="bg1"/>
                </a:solidFill>
                <a:latin typeface="Arial"/>
                <a:ea typeface="+mn-lt"/>
                <a:cs typeface="+mn-lt"/>
              </a:rPr>
              <a:t>With all creation I sing praise to the King of kings</a:t>
            </a:r>
          </a:p>
        </p:txBody>
      </p:sp>
    </p:spTree>
    <p:extLst>
      <p:ext uri="{BB962C8B-B14F-4D97-AF65-F5344CB8AC3E}">
        <p14:creationId xmlns:p14="http://schemas.microsoft.com/office/powerpoint/2010/main" val="25998332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everything and I will adore You I will adore You</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8223315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Promise of The Resurrection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2:19-21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26,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nature, dark&#10;&#10;Description automatically generated">
            <a:extLst>
              <a:ext uri="{FF2B5EF4-FFF2-40B4-BE49-F238E27FC236}">
                <a16:creationId xmlns:a16="http://schemas.microsoft.com/office/drawing/2014/main" id="{4E3F32E0-6112-4CED-8FC4-FB5E7B3A6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3590"/>
            <a:ext cx="12192000" cy="4104409"/>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72727"/>
            <a:ext cx="1483976" cy="1112982"/>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2:19–21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Jesus answered and said unto them, Destroy this temple, and in three days I will raise it up. 20 Then said the Jews, Forty and six years was this temple in building, and wilt thou rear it up in three days? 21 But he spoke of the temple of his body.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12337</TotalTime>
  <Words>3756</Words>
  <Application>Microsoft Office PowerPoint</Application>
  <PresentationFormat>Widescreen</PresentationFormat>
  <Paragraphs>318</Paragraphs>
  <Slides>140</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140</vt:i4>
      </vt:variant>
    </vt:vector>
  </HeadingPairs>
  <TitlesOfParts>
    <vt:vector size="151"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793</cp:revision>
  <dcterms:created xsi:type="dcterms:W3CDTF">2009-08-18T08:19:59Z</dcterms:created>
  <dcterms:modified xsi:type="dcterms:W3CDTF">2021-12-25T06:05:18Z</dcterms:modified>
</cp:coreProperties>
</file>