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00"/>
  </p:notesMasterIdLst>
  <p:handoutMasterIdLst>
    <p:handoutMasterId r:id="rId101"/>
  </p:handoutMasterIdLst>
  <p:sldIdLst>
    <p:sldId id="938" r:id="rId5"/>
    <p:sldId id="479" r:id="rId6"/>
    <p:sldId id="364" r:id="rId7"/>
    <p:sldId id="365" r:id="rId8"/>
    <p:sldId id="366" r:id="rId9"/>
    <p:sldId id="367" r:id="rId10"/>
    <p:sldId id="368" r:id="rId11"/>
    <p:sldId id="369" r:id="rId12"/>
    <p:sldId id="370" r:id="rId13"/>
    <p:sldId id="371" r:id="rId14"/>
    <p:sldId id="372" r:id="rId15"/>
    <p:sldId id="373" r:id="rId16"/>
    <p:sldId id="374" r:id="rId17"/>
    <p:sldId id="319" r:id="rId18"/>
    <p:sldId id="993"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992" r:id="rId46"/>
    <p:sldId id="320" r:id="rId47"/>
    <p:sldId id="341" r:id="rId48"/>
    <p:sldId id="342" r:id="rId49"/>
    <p:sldId id="343" r:id="rId50"/>
    <p:sldId id="344" r:id="rId51"/>
    <p:sldId id="345" r:id="rId52"/>
    <p:sldId id="346" r:id="rId53"/>
    <p:sldId id="347" r:id="rId54"/>
    <p:sldId id="352" r:id="rId55"/>
    <p:sldId id="440" r:id="rId56"/>
    <p:sldId id="441" r:id="rId57"/>
    <p:sldId id="442" r:id="rId58"/>
    <p:sldId id="978" r:id="rId59"/>
    <p:sldId id="826" r:id="rId60"/>
    <p:sldId id="464" r:id="rId61"/>
    <p:sldId id="865" r:id="rId62"/>
    <p:sldId id="888" r:id="rId63"/>
    <p:sldId id="889" r:id="rId64"/>
    <p:sldId id="890" r:id="rId65"/>
    <p:sldId id="891" r:id="rId66"/>
    <p:sldId id="892" r:id="rId67"/>
    <p:sldId id="893" r:id="rId68"/>
    <p:sldId id="894" r:id="rId69"/>
    <p:sldId id="895" r:id="rId70"/>
    <p:sldId id="954" r:id="rId71"/>
    <p:sldId id="898" r:id="rId72"/>
    <p:sldId id="900" r:id="rId73"/>
    <p:sldId id="901" r:id="rId74"/>
    <p:sldId id="903" r:id="rId75"/>
    <p:sldId id="904" r:id="rId76"/>
    <p:sldId id="905" r:id="rId77"/>
    <p:sldId id="906" r:id="rId78"/>
    <p:sldId id="461" r:id="rId79"/>
    <p:sldId id="955" r:id="rId80"/>
    <p:sldId id="968" r:id="rId81"/>
    <p:sldId id="967" r:id="rId82"/>
    <p:sldId id="966" r:id="rId83"/>
    <p:sldId id="502" r:id="rId84"/>
    <p:sldId id="503" r:id="rId85"/>
    <p:sldId id="795" r:id="rId86"/>
    <p:sldId id="796" r:id="rId87"/>
    <p:sldId id="797" r:id="rId88"/>
    <p:sldId id="794" r:id="rId89"/>
    <p:sldId id="979" r:id="rId90"/>
    <p:sldId id="980" r:id="rId91"/>
    <p:sldId id="969" r:id="rId92"/>
    <p:sldId id="970" r:id="rId93"/>
    <p:sldId id="971" r:id="rId94"/>
    <p:sldId id="972" r:id="rId95"/>
    <p:sldId id="973" r:id="rId96"/>
    <p:sldId id="974" r:id="rId97"/>
    <p:sldId id="975" r:id="rId98"/>
    <p:sldId id="859" r:id="rId9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56</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holy, holy, holy To see You high and lifted up</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1569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love As we sing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cry holy, holy, holy You are holy, holy, holy I want</a:t>
            </a:r>
          </a:p>
        </p:txBody>
      </p:sp>
    </p:spTree>
    <p:extLst>
      <p:ext uri="{BB962C8B-B14F-4D97-AF65-F5344CB8AC3E}">
        <p14:creationId xmlns:p14="http://schemas.microsoft.com/office/powerpoint/2010/main" val="387904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You are holy, holy, holy I want to see you Holy, holy, holy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92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31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to see you Holy, holy, holy </a:t>
            </a:r>
            <a:r>
              <a:rPr lang="en-US" sz="4400" dirty="0" err="1">
                <a:solidFill>
                  <a:schemeClr val="bg1"/>
                </a:solidFill>
                <a:latin typeface="Arial" panose="020B0604020202020204" pitchFamily="34" charset="0"/>
                <a:ea typeface="+mn-lt"/>
                <a:cs typeface="Arial" panose="020B0604020202020204" pitchFamily="34" charset="0"/>
              </a:rPr>
              <a:t>Holy</a:t>
            </a:r>
            <a:r>
              <a:rPr lang="en-US" sz="4400" dirty="0">
                <a:solidFill>
                  <a:schemeClr val="bg1"/>
                </a:solidFill>
                <a:latin typeface="Arial" panose="020B0604020202020204" pitchFamily="34" charset="0"/>
                <a:ea typeface="+mn-lt"/>
                <a:cs typeface="Arial" panose="020B0604020202020204" pitchFamily="34" charset="0"/>
              </a:rPr>
              <a:t>, holy, holy </a:t>
            </a:r>
            <a:r>
              <a:rPr lang="en-US" sz="4400" dirty="0" err="1">
                <a:solidFill>
                  <a:schemeClr val="bg1"/>
                </a:solidFill>
                <a:latin typeface="Arial" panose="020B0604020202020204" pitchFamily="34" charset="0"/>
                <a:ea typeface="+mn-lt"/>
                <a:cs typeface="Arial" panose="020B0604020202020204" pitchFamily="34" charset="0"/>
              </a:rPr>
              <a:t>Holy</a:t>
            </a:r>
            <a:r>
              <a:rPr lang="en-US" sz="4400" dirty="0">
                <a:solidFill>
                  <a:schemeClr val="bg1"/>
                </a:solidFill>
                <a:latin typeface="Arial" panose="020B0604020202020204" pitchFamily="34" charset="0"/>
                <a:ea typeface="+mn-lt"/>
                <a:cs typeface="Arial" panose="020B0604020202020204" pitchFamily="34" charset="0"/>
              </a:rPr>
              <a:t>, holy, holy, I want to see you Holy, holy, holy</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9376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I want to see you</a:t>
            </a:r>
            <a:endParaRPr lang="en-US" sz="4000" b="1"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Our God Saves</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(by Paul </a:t>
            </a:r>
            <a:r>
              <a:rPr lang="en-US" sz="4000" b="1" dirty="0" err="1">
                <a:solidFill>
                  <a:schemeClr val="bg1"/>
                </a:solidFill>
                <a:latin typeface="Arial" panose="020B0604020202020204" pitchFamily="34" charset="0"/>
                <a:ea typeface="+mn-lt"/>
                <a:cs typeface="Arial" panose="020B0604020202020204" pitchFamily="34" charset="0"/>
              </a:rPr>
              <a:t>Baloche</a:t>
            </a:r>
            <a:r>
              <a:rPr lang="en-US" sz="4000" b="1" dirty="0">
                <a:solidFill>
                  <a:schemeClr val="bg1"/>
                </a:solidFill>
                <a:latin typeface="Arial" panose="020B0604020202020204" pitchFamily="34" charset="0"/>
                <a:ea typeface="+mn-lt"/>
                <a:cs typeface="Arial" panose="020B0604020202020204" pitchFamily="34" charset="0"/>
              </a:rPr>
              <a:t>)</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 the name of the Father, in the name of the Son</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 the name of the Spirit, Lord, we come We're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gathered together to lift up Your Name To call on our Savior to fall on Your grace In the name of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“Open The Eyes Of My Heart Lord”</a:t>
            </a:r>
          </a:p>
          <a:p>
            <a:pPr marL="0" indent="0" algn="ctr">
              <a:buNone/>
            </a:pPr>
            <a:r>
              <a:rPr lang="en-US" sz="4400" b="1" dirty="0">
                <a:solidFill>
                  <a:schemeClr val="bg1"/>
                </a:solidFill>
                <a:latin typeface="Arial"/>
                <a:ea typeface="+mn-lt"/>
                <a:cs typeface="+mn-lt"/>
              </a:rPr>
              <a:t>(Michael W. Smith)</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in the name of the Son In the name of the Spirit, Lord, we come We're gathered together to lift</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66084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up Your Name To call on our Savior to fall on Your grace To call on our Savior, to fall on Your grace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0835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Hear the joyful sound of our offering As Your saints bow down, as Your people sing We will rise with You,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866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lifted on Your wings And the world will see that Our God saves, our God saves There is hope in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1681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Our God saves, our God saves There is hope in Your name Mourning turns to songs of praise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465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saves, our God saves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4296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Agnus Dei</a:t>
            </a:r>
          </a:p>
          <a:p>
            <a:pPr marL="0" indent="0" algn="ctr">
              <a:buNone/>
            </a:pPr>
            <a:r>
              <a:rPr lang="en-US" sz="4000" b="1" dirty="0">
                <a:solidFill>
                  <a:schemeClr val="bg1"/>
                </a:solidFill>
                <a:latin typeface="Arial"/>
                <a:ea typeface="+mn-lt"/>
                <a:cs typeface="+mn-lt"/>
              </a:rPr>
              <a:t>(by Michael W. Smith)</a:t>
            </a:r>
          </a:p>
        </p:txBody>
      </p:sp>
    </p:spTree>
    <p:extLst>
      <p:ext uri="{BB962C8B-B14F-4D97-AF65-F5344CB8AC3E}">
        <p14:creationId xmlns:p14="http://schemas.microsoft.com/office/powerpoint/2010/main" val="386498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Alleluia </a:t>
            </a:r>
            <a:r>
              <a:rPr lang="en-US" sz="4000" dirty="0" err="1">
                <a:solidFill>
                  <a:schemeClr val="bg1"/>
                </a:solidFill>
                <a:latin typeface="Arial"/>
                <a:ea typeface="+mn-lt"/>
                <a:cs typeface="+mn-lt"/>
              </a:rPr>
              <a:t>Alleluia</a:t>
            </a:r>
            <a:r>
              <a:rPr lang="en-US" sz="4000" dirty="0">
                <a:solidFill>
                  <a:schemeClr val="bg1"/>
                </a:solidFill>
                <a:latin typeface="Arial"/>
                <a:ea typeface="+mn-lt"/>
                <a:cs typeface="+mn-lt"/>
              </a:rPr>
              <a:t> For our Lord God Almighty reigns</a:t>
            </a:r>
          </a:p>
          <a:p>
            <a:pPr marL="0" indent="0" algn="ctr">
              <a:buNone/>
            </a:pPr>
            <a:r>
              <a:rPr lang="en-US" sz="4000" dirty="0">
                <a:solidFill>
                  <a:schemeClr val="bg1"/>
                </a:solidFill>
                <a:latin typeface="Arial"/>
                <a:ea typeface="+mn-lt"/>
                <a:cs typeface="+mn-lt"/>
              </a:rPr>
              <a:t>Alleluia </a:t>
            </a:r>
            <a:r>
              <a:rPr lang="en-US" sz="4000" dirty="0" err="1">
                <a:solidFill>
                  <a:schemeClr val="bg1"/>
                </a:solidFill>
                <a:latin typeface="Arial"/>
                <a:ea typeface="+mn-lt"/>
                <a:cs typeface="+mn-lt"/>
              </a:rPr>
              <a:t>Alleluia</a:t>
            </a:r>
            <a:r>
              <a:rPr lang="en-US" sz="4000" dirty="0">
                <a:solidFill>
                  <a:schemeClr val="bg1"/>
                </a:solidFill>
                <a:latin typeface="Arial"/>
                <a:ea typeface="+mn-lt"/>
                <a:cs typeface="+mn-lt"/>
              </a:rPr>
              <a:t> For our Load God Almighty reigns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5333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Alleluia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God Almighty Worthy is the Lamb Worthy is the Lamb You are Holy </a:t>
            </a:r>
            <a:r>
              <a:rPr lang="en-US" sz="4000" dirty="0" err="1">
                <a:solidFill>
                  <a:schemeClr val="bg1"/>
                </a:solidFill>
                <a:latin typeface="Arial"/>
                <a:ea typeface="+mn-lt"/>
                <a:cs typeface="+mn-lt"/>
              </a:rPr>
              <a:t>Holy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723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Lord God Almighty Worthy is the Lamb Worthy is the Lamb Amen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a:t>
            </a:r>
          </a:p>
        </p:txBody>
      </p:sp>
    </p:spTree>
    <p:extLst>
      <p:ext uri="{BB962C8B-B14F-4D97-AF65-F5344CB8AC3E}">
        <p14:creationId xmlns:p14="http://schemas.microsoft.com/office/powerpoint/2010/main" val="34373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 the eyes of my heart, Lord Open the eyes of my heart I want to see You I want to see You Open</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Almighty Worthy is the Lamb Worthy is the Lamb You are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God Almighty</a:t>
            </a:r>
          </a:p>
        </p:txBody>
      </p:sp>
    </p:spTree>
    <p:extLst>
      <p:ext uri="{BB962C8B-B14F-4D97-AF65-F5344CB8AC3E}">
        <p14:creationId xmlns:p14="http://schemas.microsoft.com/office/powerpoint/2010/main" val="254902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Worthy is the Lamb Amen</a:t>
            </a:r>
          </a:p>
        </p:txBody>
      </p:sp>
    </p:spTree>
    <p:extLst>
      <p:ext uri="{BB962C8B-B14F-4D97-AF65-F5344CB8AC3E}">
        <p14:creationId xmlns:p14="http://schemas.microsoft.com/office/powerpoint/2010/main" val="37953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a:t>
            </a:r>
            <a:r>
              <a:rPr lang="en-US" sz="4400" b="1" dirty="0" err="1">
                <a:solidFill>
                  <a:schemeClr val="bg1"/>
                </a:solidFill>
                <a:latin typeface="Arial"/>
                <a:ea typeface="+mn-lt"/>
                <a:cs typeface="+mn-lt"/>
              </a:rPr>
              <a:t>Good</a:t>
            </a:r>
            <a:r>
              <a:rPr lang="en-US" sz="4400" b="1" dirty="0">
                <a:solidFill>
                  <a:schemeClr val="bg1"/>
                </a:solidFill>
                <a:latin typeface="Arial"/>
                <a:ea typeface="+mn-lt"/>
                <a:cs typeface="+mn-lt"/>
              </a:rPr>
              <a:t> Father</a:t>
            </a:r>
          </a:p>
          <a:p>
            <a:pPr marL="0" indent="0" algn="ctr">
              <a:buNone/>
            </a:pPr>
            <a:r>
              <a:rPr lang="en-US" sz="4400" b="1" dirty="0">
                <a:solidFill>
                  <a:schemeClr val="bg1"/>
                </a:solidFill>
                <a:latin typeface="Arial"/>
                <a:ea typeface="+mn-lt"/>
                <a:cs typeface="+mn-lt"/>
              </a:rPr>
              <a:t>(by Chris Tomlin)</a:t>
            </a:r>
          </a:p>
        </p:txBody>
      </p:sp>
    </p:spTree>
    <p:extLst>
      <p:ext uri="{BB962C8B-B14F-4D97-AF65-F5344CB8AC3E}">
        <p14:creationId xmlns:p14="http://schemas.microsoft.com/office/powerpoint/2010/main" val="2153464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I've heard a thousand stories of what they think You're like But I've heard the tender whisper of love</a:t>
            </a:r>
          </a:p>
        </p:txBody>
      </p:sp>
    </p:spTree>
    <p:extLst>
      <p:ext uri="{BB962C8B-B14F-4D97-AF65-F5344CB8AC3E}">
        <p14:creationId xmlns:p14="http://schemas.microsoft.com/office/powerpoint/2010/main" val="1711062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 </a:t>
            </a:r>
          </a:p>
        </p:txBody>
      </p:sp>
    </p:spTree>
    <p:extLst>
      <p:ext uri="{BB962C8B-B14F-4D97-AF65-F5344CB8AC3E}">
        <p14:creationId xmlns:p14="http://schemas.microsoft.com/office/powerpoint/2010/main" val="3656627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 it's</a:t>
            </a:r>
          </a:p>
        </p:txBody>
      </p:sp>
    </p:spTree>
    <p:extLst>
      <p:ext uri="{BB962C8B-B14F-4D97-AF65-F5344CB8AC3E}">
        <p14:creationId xmlns:p14="http://schemas.microsoft.com/office/powerpoint/2010/main" val="2179427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Oh, and I've seen many searching for answers far and wide But I know we're</a:t>
            </a:r>
          </a:p>
        </p:txBody>
      </p:sp>
    </p:spTree>
    <p:extLst>
      <p:ext uri="{BB962C8B-B14F-4D97-AF65-F5344CB8AC3E}">
        <p14:creationId xmlns:p14="http://schemas.microsoft.com/office/powerpoint/2010/main" val="1576462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know just what we need before we say a word</a:t>
            </a:r>
          </a:p>
        </p:txBody>
      </p:sp>
    </p:spTree>
    <p:extLst>
      <p:ext uri="{BB962C8B-B14F-4D97-AF65-F5344CB8AC3E}">
        <p14:creationId xmlns:p14="http://schemas.microsoft.com/office/powerpoint/2010/main" val="37653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404683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Because You are perfect in all of Your ways You are perfect in all</a:t>
            </a:r>
          </a:p>
        </p:txBody>
      </p:sp>
    </p:spTree>
    <p:extLst>
      <p:ext uri="{BB962C8B-B14F-4D97-AF65-F5344CB8AC3E}">
        <p14:creationId xmlns:p14="http://schemas.microsoft.com/office/powerpoint/2010/main" val="410911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Your ways You are perfect in all of Your ways to us</a:t>
            </a:r>
          </a:p>
          <a:p>
            <a:pPr marL="0" indent="0" algn="ctr">
              <a:buNone/>
            </a:pPr>
            <a:r>
              <a:rPr lang="en-US" sz="4000" dirty="0">
                <a:solidFill>
                  <a:schemeClr val="bg1"/>
                </a:solidFill>
                <a:latin typeface="Arial"/>
                <a:ea typeface="+mn-lt"/>
                <a:cs typeface="+mn-lt"/>
              </a:rPr>
              <a:t>You are perfect in all of Your ways Oh, You're perfect</a:t>
            </a:r>
          </a:p>
        </p:txBody>
      </p:sp>
    </p:spTree>
    <p:extLst>
      <p:ext uri="{BB962C8B-B14F-4D97-AF65-F5344CB8AC3E}">
        <p14:creationId xmlns:p14="http://schemas.microsoft.com/office/powerpoint/2010/main" val="205110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all of Your ways You are perfect in all of Your ways to us Oh, it's love so undeniable I, I can hardly speak</a:t>
            </a:r>
          </a:p>
        </p:txBody>
      </p:sp>
    </p:spTree>
    <p:extLst>
      <p:ext uri="{BB962C8B-B14F-4D97-AF65-F5344CB8AC3E}">
        <p14:creationId xmlns:p14="http://schemas.microsoft.com/office/powerpoint/2010/main" val="2308406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Peace so unexplainable I, I can hardly think As You call me deeper still As You call me deeper still As You</a:t>
            </a:r>
          </a:p>
        </p:txBody>
      </p:sp>
    </p:spTree>
    <p:extLst>
      <p:ext uri="{BB962C8B-B14F-4D97-AF65-F5344CB8AC3E}">
        <p14:creationId xmlns:p14="http://schemas.microsoft.com/office/powerpoint/2010/main" val="153905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call me deeper still into love, love, love You're a good, good Father It's who You are, it's who You are, </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343665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You are And I'm loved by You It's who I am, it's who I am, it's who I am And You're a good, good</a:t>
            </a:r>
          </a:p>
        </p:txBody>
      </p:sp>
    </p:spTree>
    <p:extLst>
      <p:ext uri="{BB962C8B-B14F-4D97-AF65-F5344CB8AC3E}">
        <p14:creationId xmlns:p14="http://schemas.microsoft.com/office/powerpoint/2010/main" val="1665928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Father It's who You are, it's who You are, it's who You are And I'm loved by You It's who I am, it's who I am, </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025463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You're a good, good Father It's who You are, it's who You are, it's who You are And I’m loved</a:t>
            </a:r>
          </a:p>
        </p:txBody>
      </p:sp>
    </p:spTree>
    <p:extLst>
      <p:ext uri="{BB962C8B-B14F-4D97-AF65-F5344CB8AC3E}">
        <p14:creationId xmlns:p14="http://schemas.microsoft.com/office/powerpoint/2010/main" val="1450018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by You It's who I am, it's who I am, it's who I am (You're a good, good Father) You are perfect in all of</a:t>
            </a:r>
          </a:p>
        </p:txBody>
      </p:sp>
    </p:spTree>
    <p:extLst>
      <p:ext uri="{BB962C8B-B14F-4D97-AF65-F5344CB8AC3E}">
        <p14:creationId xmlns:p14="http://schemas.microsoft.com/office/powerpoint/2010/main" val="3485467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(it's who You are, it's who You are, it's who You are) (And I'm loved by You) You are perfect in all</a:t>
            </a:r>
          </a:p>
        </p:txBody>
      </p:sp>
    </p:spTree>
    <p:extLst>
      <p:ext uri="{BB962C8B-B14F-4D97-AF65-F5344CB8AC3E}">
        <p14:creationId xmlns:p14="http://schemas.microsoft.com/office/powerpoint/2010/main" val="3179858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Your ways (it's who I am, it's who I am, it's who I am)</a:t>
            </a:r>
          </a:p>
        </p:txBody>
      </p:sp>
    </p:spTree>
    <p:extLst>
      <p:ext uri="{BB962C8B-B14F-4D97-AF65-F5344CB8AC3E}">
        <p14:creationId xmlns:p14="http://schemas.microsoft.com/office/powerpoint/2010/main" val="44304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Pour out Your power and love As we sing holy, holy,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1306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Glory, Honor and Praise</a:t>
            </a:r>
          </a:p>
          <a:p>
            <a:pPr marL="0" indent="0" algn="ctr">
              <a:buNone/>
            </a:pPr>
            <a:r>
              <a:rPr lang="en-US" sz="4000" b="1" dirty="0">
                <a:solidFill>
                  <a:schemeClr val="bg1"/>
                </a:solidFill>
                <a:latin typeface="Arial"/>
                <a:ea typeface="+mn-lt"/>
                <a:cs typeface="+mn-lt"/>
              </a:rPr>
              <a:t>(by Leigh Taylor)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2875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Glory -To the Father, To the Son, To the Holy Spirit. </a:t>
            </a:r>
            <a:r>
              <a:rPr lang="en-US" sz="4400" dirty="0" err="1">
                <a:solidFill>
                  <a:schemeClr val="bg1"/>
                </a:solidFill>
                <a:latin typeface="Arial"/>
                <a:ea typeface="+mn-lt"/>
                <a:cs typeface="+mn-lt"/>
              </a:rPr>
              <a:t>Mmm</a:t>
            </a:r>
            <a:r>
              <a:rPr lang="en-US" sz="4400" dirty="0">
                <a:solidFill>
                  <a:schemeClr val="bg1"/>
                </a:solidFill>
                <a:latin typeface="Arial"/>
                <a:ea typeface="+mn-lt"/>
                <a:cs typeface="+mn-lt"/>
              </a:rPr>
              <a:t> Honor -To the Father, To the Son,</a:t>
            </a:r>
          </a:p>
        </p:txBody>
      </p:sp>
    </p:spTree>
    <p:extLst>
      <p:ext uri="{BB962C8B-B14F-4D97-AF65-F5344CB8AC3E}">
        <p14:creationId xmlns:p14="http://schemas.microsoft.com/office/powerpoint/2010/main" val="3383735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 the Holy Spirit. </a:t>
            </a:r>
            <a:r>
              <a:rPr lang="en-US" sz="4000" dirty="0" err="1">
                <a:solidFill>
                  <a:schemeClr val="bg1"/>
                </a:solidFill>
                <a:latin typeface="Arial"/>
                <a:ea typeface="+mn-lt"/>
                <a:cs typeface="+mn-lt"/>
              </a:rPr>
              <a:t>Mmm</a:t>
            </a:r>
            <a:r>
              <a:rPr lang="en-US" sz="4000" dirty="0">
                <a:solidFill>
                  <a:schemeClr val="bg1"/>
                </a:solidFill>
                <a:latin typeface="Arial"/>
                <a:ea typeface="+mn-lt"/>
                <a:cs typeface="+mn-lt"/>
              </a:rPr>
              <a:t> Praises -To the Father,</a:t>
            </a:r>
          </a:p>
          <a:p>
            <a:pPr marL="0" indent="0" algn="ctr">
              <a:buNone/>
            </a:pPr>
            <a:r>
              <a:rPr lang="en-US" sz="4000" dirty="0">
                <a:solidFill>
                  <a:schemeClr val="bg1"/>
                </a:solidFill>
                <a:latin typeface="Arial"/>
                <a:ea typeface="+mn-lt"/>
                <a:cs typeface="+mn-lt"/>
              </a:rPr>
              <a:t>To the Son, To the Holy Spirit. </a:t>
            </a:r>
            <a:r>
              <a:rPr lang="en-US" sz="4000" dirty="0" err="1">
                <a:solidFill>
                  <a:schemeClr val="bg1"/>
                </a:solidFill>
                <a:latin typeface="Arial"/>
                <a:ea typeface="+mn-lt"/>
                <a:cs typeface="+mn-lt"/>
              </a:rPr>
              <a:t>Mmm</a:t>
            </a:r>
            <a:r>
              <a:rPr lang="en-US" sz="4000" dirty="0">
                <a:solidFill>
                  <a:schemeClr val="bg1"/>
                </a:solidFill>
                <a:latin typeface="Arial"/>
                <a:ea typeface="+mn-lt"/>
                <a:cs typeface="+mn-lt"/>
              </a:rPr>
              <a:t> And I bless your</a:t>
            </a:r>
          </a:p>
        </p:txBody>
      </p:sp>
    </p:spTree>
    <p:extLst>
      <p:ext uri="{BB962C8B-B14F-4D97-AF65-F5344CB8AC3E}">
        <p14:creationId xmlns:p14="http://schemas.microsoft.com/office/powerpoint/2010/main" val="1505128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Father And I worship you Father And I will proclaim to all the world Your love for us is without</a:t>
            </a:r>
          </a:p>
        </p:txBody>
      </p:sp>
    </p:spTree>
    <p:extLst>
      <p:ext uri="{BB962C8B-B14F-4D97-AF65-F5344CB8AC3E}">
        <p14:creationId xmlns:p14="http://schemas.microsoft.com/office/powerpoint/2010/main" val="2333333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measure</a:t>
            </a:r>
          </a:p>
        </p:txBody>
      </p:sp>
    </p:spTree>
    <p:extLst>
      <p:ext uri="{BB962C8B-B14F-4D97-AF65-F5344CB8AC3E}">
        <p14:creationId xmlns:p14="http://schemas.microsoft.com/office/powerpoint/2010/main" val="3910078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Wants Our Best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Genesis 22:13-14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2,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7F3E071D-528D-4E2A-8542-0CCD726BF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1"/>
            <a:ext cx="12192000" cy="41402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40351" y="5770419"/>
            <a:ext cx="1483976" cy="111298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22:13-14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Then Abraham lifted his eyes and looked, and there behind him was a ram caught in a thicket by its horns. So Abraham went and took the ram, and offered it up for a burnt offering instead of his son. 14 And Abraham called the name of the place, The-Lord-Will-Provide; as it is said to this day, "In the Mount of The LORD it shall be provided."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Truth About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will test people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Abraham’s Faith Was Tested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Open the eyes of my heart, Lord Open the eyes of my heart I want to see You I want to see You Open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87999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Genuine Faith Is Demonstrated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by Obedience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would God promise today?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He said, "Take now your son, your only son Isaac, whom you love, and go to the land of Moriah, and offer him there as a burnt offering on one of the mountains of which I shall tell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would he respond?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would you respond?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Abraham rose early in the morning and saddled his donkey, and took two of his young men with him, and Isaac his son; and he split the wood for the burnt offering, and arose and went to the place of which God had told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Abraham Did Not Understand God’s Command, But He Still Trusted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 merciful to me, O God, for man would swallow me up; Fighting all day he oppresses me. 2 My enemies would hound me all day, For there are many who fight against me, O Most High. 3 Whenever I am afraid, I will trust in You. 4 In God (I will praise His word), In God I have put my trust; I will not fear. What can flesh do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Isaac Was Obedient to Abraham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It was one thing for Abraham to trust God, but what about Isaac?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22:9-18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they came to the place of which God had told him. And Abraham built an altar there and placed the wood in order; and he bound Isaac his son and laid him on the altar, upon the wood.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Abraham stretched out his hand and took the knife to slay his son. 11 But the Angel of the LORD called to him from heaven and said, "Abraham, Abraham!" And he said, "Here I am." 12 And He said, "Do not lay your hand on the lad, or do anything to him; for now I know that you fear God, since you have not withheld your son, your only son, from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Then Abraham lifted his eyes and looked, and there behind him was a ram caught in a thicket by its horns. So Abraham went and took the ram, and offered it up for a burnt offering instead of his son. 14 And Abraham called the name of the place, The-Lord-Will-Provide; as it is said to this day, "In the Mount of The LORD it shall be provided."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Then the Angel of the LORD called to Abraham a second time out of heaven, 16 and said: "By Myself I have sworn, says the LORD, because you have done this thing, and have not withheld your son, your only 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 blessing I will bless you, and in multiplying I will multiply your descendants as the stars of the heaven and as the sand which is on the seashore; and your descendants shall possess the gate of their enemies. 18 In your seed all the nations of the earth shall be blessed, because you have obeyed My voice."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Can We Trust God When Our Faith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Is Tested?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was able to raise [Isaac] up, even from the dead, from which he also received him in a figurative sense”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Intervened and Provided a Sacrifice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Does Not Require Us to Do Anything That Would Destroy His Promise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He said, "Do not lay your hand on the lad, or do anything to him; for now I know that you fear God, since you have not withheld your son, your only son, from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May Not Understand Why God Asks a Certain Thing of Us, But We Can Trust Him Anyway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31:9-16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Have mercy on me, O LORD, for I am in trouble; My eye wastes away with grief, Yes, my soul and my body! 10 For my life is spent with grief, And my years with sighing; My strength fails because of my iniquity, And my bones waste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 am a reproach among all my enemies, But especially among my neighbors, And am repulsive to my acquaintances; Those who see me outside flee from me. 12 I am forgotten like a dead man, out of mind; I am like a broken vessel. 13 For I hear the slander of many; Fear is on every side; While they take counsel together against me, They scheme to take away my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as for me, I trust in You, O LORD; I say, "You are my God." 15 My times are in Your hand; Deliver me from the hand of my enemies, And from those who persecute me. 16 Make Your face shine upon Your servant; Save me for Your mercies'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257045"/>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God Revealed Himself to Abraham as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Jehovah Jireh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Provided for Abraham and will Provide for Us Too!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Can We All Trust God When He Asks for our All, Knowing It Will Draw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Us Closer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13350</TotalTime>
  <Words>2839</Words>
  <Application>Microsoft Office PowerPoint</Application>
  <PresentationFormat>Widescreen</PresentationFormat>
  <Paragraphs>229</Paragraphs>
  <Slides>95</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95</vt:i4>
      </vt:variant>
    </vt:vector>
  </HeadingPairs>
  <TitlesOfParts>
    <vt:vector size="106"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797</cp:revision>
  <dcterms:created xsi:type="dcterms:W3CDTF">2009-08-18T08:19:59Z</dcterms:created>
  <dcterms:modified xsi:type="dcterms:W3CDTF">2022-01-02T00:15:17Z</dcterms:modified>
</cp:coreProperties>
</file>