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9"/>
  </p:notesMasterIdLst>
  <p:handoutMasterIdLst>
    <p:handoutMasterId r:id="rId40"/>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06" r:id="rId23"/>
    <p:sldId id="955" r:id="rId24"/>
    <p:sldId id="968" r:id="rId25"/>
    <p:sldId id="967" r:id="rId26"/>
    <p:sldId id="966" r:id="rId27"/>
    <p:sldId id="502" r:id="rId28"/>
    <p:sldId id="503" r:id="rId29"/>
    <p:sldId id="795" r:id="rId30"/>
    <p:sldId id="969" r:id="rId31"/>
    <p:sldId id="970" r:id="rId32"/>
    <p:sldId id="971" r:id="rId33"/>
    <p:sldId id="972" r:id="rId34"/>
    <p:sldId id="973" r:id="rId35"/>
    <p:sldId id="974" r:id="rId36"/>
    <p:sldId id="975" r:id="rId37"/>
    <p:sldId id="859"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I thank my God upon every remembrance of you, 4 always in every prayer of mine making request for you all with joy, 5 for your fellowship in the gospel from the first day until now, 6 being confident of this very thing, that He who has begun a good work in you will complete it until the day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just as it is right for me to think this of you all, because I have you in my heart, inasmuch as both in my chains and in the defense and confirmation of the gospel, you all are partakers with me of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Paul and Timothy, bondservants of Jesus Christ, To all the saints in Christ Jesus who are in Philippi, with the bishops and deacons: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Grace to you and peace from God our Father and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I thank my God upon every remembrance of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On the second missionary journey, when the gospel was planted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from there to Philippi, which is the foremost city of that part of Macedonia, a colony. And we were staying in that city for some days”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On his journey from Ephesus through Macedonia on his way to Greece, where he stayed for three months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On his way back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20:6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we sailed away from Philippi after the Days of Unleavened Bread, and in five days joined them at Troas, where we stayed seven days”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Introduction of The Book of Philippians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1:1-7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a:ea typeface="Calibri" panose="020F0502020204030204" pitchFamily="34" charset="0"/>
                <a:cs typeface="Times New Roman" panose="02020603050405020304" pitchFamily="18" charset="0"/>
              </a:rPr>
              <a:t>January 5,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62B71016-9F6A-4DFC-B4B7-56B7412D4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1"/>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always in every prayer of mine making request for you all with joy, 5 for your fellowship in the gospel from the first day until now,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5:16-22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Rejoice always, 17 pray without ceasing, 18 in everything give thanks; for this is the will of God in Christ Jesus for you. 19 Do not quench the Spirit. 20 Do not despise prophecies. 21 Test all things; hold fast what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being confident of this very thing, that He who has begun a good work in you will complete it until the day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we know that all things work together for good to those who love God, to those who are the called according to His purpose. 29 For whom He foreknew, He also predestined to be conformed to the image of His Son, that He might be the firstborn among many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Moreover whom He predestined, these He also called; whom He called, these He also justified; and whom He justified, these He also glorified. 31 What then shall we say to these things? If God is for us, who can be against us? 32 He who did not spare His own Son, but delivered Him up for us all, how shall He not with Him also freely give us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Who shall bring a charge against God's elect? It is God who justifies. 34 Who is he who condemns? It is Christ who died, and furthermore is also risen, who is even at the right hand of God, who also makes intercession for us. 35 Who shall separate us from the love of Christ? Shall tribulation, or distress, or persecution, or famine, or nakedness, or peril, or sword?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36 As it is written: "For Your sake we are killed all day long; We are accounted as sheep for the slaughter." 37 Yet in all these things we are more than conquerors through Him who loved us. 38 For I am persuaded that neither death nor life, nor angels nor principalities nor powers, nor things present nor things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just as it is right for me to think this of you all, because I have you in my heart, inasmuch as both in my chains and in the defense and confirmation of the gospel, you all are partakers with me of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thank the Philippians for the gift they had sent Paul and to strengthen these believers by showing them that true joy comes from Jesus Christ alone!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Author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 The Apostle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Audience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All the Christians at Philippi, and all believers everywhere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Date Written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Approximately A. D. 61 from Rome during Paul’s imprisonment there.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Setting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Paul and his companions began the Church at Philippi, and his second missionary trip. This was the first Church established on the European continent. The Philippian Church had sent a gift with Epaphroditus one of their members to be delivered to Paul. Paul was in a Roman prison at the time. He wrote this letter to thank for their gift and to encourage them in their Faith!</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Key Verse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Rejoice in the Lord always. Again I will say, rejoice!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Paul and Timothy, bondservants of Jesus Christ, To all the saints in Christ Jesus who are in Philippi, with the bishops and deacons: 2 Grace to you and peace from God our Father and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12697</TotalTime>
  <Words>1552</Words>
  <Application>Microsoft Office PowerPoint</Application>
  <PresentationFormat>Widescreen</PresentationFormat>
  <Paragraphs>167</Paragraphs>
  <Slides>36</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797</cp:revision>
  <dcterms:created xsi:type="dcterms:W3CDTF">2009-08-18T08:19:59Z</dcterms:created>
  <dcterms:modified xsi:type="dcterms:W3CDTF">2022-01-13T01:58:18Z</dcterms:modified>
</cp:coreProperties>
</file>