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5"/>
  </p:notesMasterIdLst>
  <p:handoutMasterIdLst>
    <p:handoutMasterId r:id="rId136"/>
  </p:handoutMasterIdLst>
  <p:sldIdLst>
    <p:sldId id="938" r:id="rId5"/>
    <p:sldId id="1011" r:id="rId6"/>
    <p:sldId id="1012" r:id="rId7"/>
    <p:sldId id="1013" r:id="rId8"/>
    <p:sldId id="1014" r:id="rId9"/>
    <p:sldId id="1015" r:id="rId10"/>
    <p:sldId id="1016" r:id="rId11"/>
    <p:sldId id="1017" r:id="rId12"/>
    <p:sldId id="1018" r:id="rId13"/>
    <p:sldId id="1019" r:id="rId14"/>
    <p:sldId id="348" r:id="rId15"/>
    <p:sldId id="349" r:id="rId16"/>
    <p:sldId id="350" r:id="rId17"/>
    <p:sldId id="351" r:id="rId18"/>
    <p:sldId id="1020" r:id="rId19"/>
    <p:sldId id="353" r:id="rId20"/>
    <p:sldId id="354" r:id="rId21"/>
    <p:sldId id="355" r:id="rId22"/>
    <p:sldId id="356" r:id="rId23"/>
    <p:sldId id="418" r:id="rId24"/>
    <p:sldId id="878" r:id="rId25"/>
    <p:sldId id="879" r:id="rId26"/>
    <p:sldId id="880" r:id="rId27"/>
    <p:sldId id="881" r:id="rId28"/>
    <p:sldId id="882" r:id="rId29"/>
    <p:sldId id="883" r:id="rId30"/>
    <p:sldId id="884" r:id="rId31"/>
    <p:sldId id="885" r:id="rId32"/>
    <p:sldId id="402" r:id="rId33"/>
    <p:sldId id="420" r:id="rId34"/>
    <p:sldId id="421" r:id="rId35"/>
    <p:sldId id="422" r:id="rId36"/>
    <p:sldId id="423" r:id="rId37"/>
    <p:sldId id="424" r:id="rId38"/>
    <p:sldId id="425" r:id="rId39"/>
    <p:sldId id="426" r:id="rId40"/>
    <p:sldId id="427" r:id="rId41"/>
    <p:sldId id="428" r:id="rId42"/>
    <p:sldId id="429" r:id="rId43"/>
    <p:sldId id="419" r:id="rId44"/>
    <p:sldId id="430" r:id="rId45"/>
    <p:sldId id="432" r:id="rId46"/>
    <p:sldId id="479" r:id="rId47"/>
    <p:sldId id="364" r:id="rId48"/>
    <p:sldId id="365" r:id="rId49"/>
    <p:sldId id="366" r:id="rId50"/>
    <p:sldId id="367" r:id="rId51"/>
    <p:sldId id="368" r:id="rId52"/>
    <p:sldId id="369" r:id="rId53"/>
    <p:sldId id="370" r:id="rId54"/>
    <p:sldId id="371" r:id="rId55"/>
    <p:sldId id="372" r:id="rId56"/>
    <p:sldId id="373" r:id="rId57"/>
    <p:sldId id="374" r:id="rId58"/>
    <p:sldId id="319" r:id="rId59"/>
    <p:sldId id="993"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978" r:id="rId77"/>
    <p:sldId id="826" r:id="rId78"/>
    <p:sldId id="464" r:id="rId79"/>
    <p:sldId id="865" r:id="rId80"/>
    <p:sldId id="888" r:id="rId81"/>
    <p:sldId id="889" r:id="rId82"/>
    <p:sldId id="890" r:id="rId83"/>
    <p:sldId id="891" r:id="rId84"/>
    <p:sldId id="892" r:id="rId85"/>
    <p:sldId id="893" r:id="rId86"/>
    <p:sldId id="894" r:id="rId87"/>
    <p:sldId id="895" r:id="rId88"/>
    <p:sldId id="954" r:id="rId89"/>
    <p:sldId id="898" r:id="rId90"/>
    <p:sldId id="900" r:id="rId91"/>
    <p:sldId id="901" r:id="rId92"/>
    <p:sldId id="903" r:id="rId93"/>
    <p:sldId id="904" r:id="rId94"/>
    <p:sldId id="905" r:id="rId95"/>
    <p:sldId id="906" r:id="rId96"/>
    <p:sldId id="461" r:id="rId97"/>
    <p:sldId id="955" r:id="rId98"/>
    <p:sldId id="968" r:id="rId99"/>
    <p:sldId id="967" r:id="rId100"/>
    <p:sldId id="966" r:id="rId101"/>
    <p:sldId id="502" r:id="rId102"/>
    <p:sldId id="503" r:id="rId103"/>
    <p:sldId id="795" r:id="rId104"/>
    <p:sldId id="796" r:id="rId105"/>
    <p:sldId id="797" r:id="rId106"/>
    <p:sldId id="794" r:id="rId107"/>
    <p:sldId id="979" r:id="rId108"/>
    <p:sldId id="980" r:id="rId109"/>
    <p:sldId id="994" r:id="rId110"/>
    <p:sldId id="995" r:id="rId111"/>
    <p:sldId id="996" r:id="rId112"/>
    <p:sldId id="1010" r:id="rId113"/>
    <p:sldId id="1009" r:id="rId114"/>
    <p:sldId id="1008" r:id="rId115"/>
    <p:sldId id="1007" r:id="rId116"/>
    <p:sldId id="1006" r:id="rId117"/>
    <p:sldId id="1005" r:id="rId118"/>
    <p:sldId id="1004" r:id="rId119"/>
    <p:sldId id="1003" r:id="rId120"/>
    <p:sldId id="1002" r:id="rId121"/>
    <p:sldId id="1001" r:id="rId122"/>
    <p:sldId id="1000" r:id="rId123"/>
    <p:sldId id="999" r:id="rId124"/>
    <p:sldId id="998" r:id="rId125"/>
    <p:sldId id="997" r:id="rId126"/>
    <p:sldId id="969" r:id="rId127"/>
    <p:sldId id="970" r:id="rId128"/>
    <p:sldId id="971" r:id="rId129"/>
    <p:sldId id="972" r:id="rId130"/>
    <p:sldId id="973" r:id="rId131"/>
    <p:sldId id="974" r:id="rId132"/>
    <p:sldId id="975" r:id="rId133"/>
    <p:sldId id="859" r:id="rId1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1/8/2022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1/8/2022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1/8/2022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11736686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not ashamed of the gospel of Christ, for it is the power of God to salvation for everyone who believes, for the Jew first and also for the Greek”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Under compulsion to share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Good News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if I preach the gospel, I have nothing to boast of, for necessity is laid upon me; yes, woe is me if I do not preach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805435"/>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Jeremiah 20:7-9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O LORD, You induced me, and I was persuaded; You are stronger than I, and have prevailed. I am in derision daily; Everyone mocks me. 8 For when I spoke, I cried out; I shouted, "Violence and plunder!" Because the word of the LORD was made to me A reproach and a derision daily.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Then I said, "I will not make mention of Him, Nor speak anymore in His name." But His word was in my heart like a burning fire Shut up in my bones; I was weary of holding it back, And I could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Nature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 make known to you, brethren, that the gospel which was preached by me is not according to man. 12 For I neither received it from man, nor was I taught it, but it came through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564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of the hope which is laid up for you in heaven, of which you heard before in the word of the truth of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8532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Definition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6114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declare to you the gospel which I preached to you, which also you received and in which you stand, 2 by which also you are saved, if you hold fast that word which I preached to you--unless you believed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73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132084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For I delivered to you first of all that which I also received: that Christ died for our sins according to the Scriptures, 4 and that He was buried, and that He rose again the third day according to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524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Accomplishments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7271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Redeemed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4665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Forgiven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7160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Justified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7330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Reconciled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0606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Sanctified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9033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Glorified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242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Who has a Message 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Match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508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688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41033381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Have you ever felt that you should share the gospel with someone, but you were too afraid to go through with the explanation?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7621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Do you look for new and different methods to share God’s Word with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285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Is there an age group that you feel more comfortable in sharing the good news of Christ? Perhaps this could be an avenue of ministry to help with your boldness to action!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861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33154636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319249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51985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77882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01109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353494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302767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41021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131257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212113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19942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316630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159982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Ooh,oooh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86350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a:t>
            </a:r>
          </a:p>
        </p:txBody>
      </p:sp>
    </p:spTree>
    <p:extLst>
      <p:ext uri="{BB962C8B-B14F-4D97-AF65-F5344CB8AC3E}">
        <p14:creationId xmlns:p14="http://schemas.microsoft.com/office/powerpoint/2010/main" val="341879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30776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80542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428362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027068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(Nate Sallie)</a:t>
            </a:r>
          </a:p>
        </p:txBody>
      </p:sp>
    </p:spTree>
    <p:extLst>
      <p:ext uri="{BB962C8B-B14F-4D97-AF65-F5344CB8AC3E}">
        <p14:creationId xmlns:p14="http://schemas.microsoft.com/office/powerpoint/2010/main" val="951413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348770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“Nothing Else”</a:t>
            </a:r>
          </a:p>
          <a:p>
            <a:pPr marL="0" indent="0" algn="ctr">
              <a:buNone/>
            </a:pPr>
            <a:r>
              <a:rPr lang="en-US" sz="4400" b="1" dirty="0">
                <a:solidFill>
                  <a:schemeClr val="bg1"/>
                </a:solidFill>
                <a:latin typeface="Arial"/>
                <a:ea typeface="+mn-lt"/>
                <a:cs typeface="+mn-lt"/>
              </a:rPr>
              <a:t>(Cody Carnes)</a:t>
            </a:r>
          </a:p>
        </p:txBody>
      </p:sp>
    </p:spTree>
    <p:extLst>
      <p:ext uri="{BB962C8B-B14F-4D97-AF65-F5344CB8AC3E}">
        <p14:creationId xmlns:p14="http://schemas.microsoft.com/office/powerpoint/2010/main" val="427378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caught up in Your presence I just want to sit here at Your feet I'm caught up in this holy moment I never</a:t>
            </a:r>
          </a:p>
        </p:txBody>
      </p:sp>
    </p:spTree>
    <p:extLst>
      <p:ext uri="{BB962C8B-B14F-4D97-AF65-F5344CB8AC3E}">
        <p14:creationId xmlns:p14="http://schemas.microsoft.com/office/powerpoint/2010/main" val="84032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leave Oh, I'm not here for blessings Jesus, You don't owe me anything More than anything that</a:t>
            </a:r>
          </a:p>
        </p:txBody>
      </p:sp>
    </p:spTree>
    <p:extLst>
      <p:ext uri="{BB962C8B-B14F-4D97-AF65-F5344CB8AC3E}">
        <p14:creationId xmlns:p14="http://schemas.microsoft.com/office/powerpoint/2010/main" val="377722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can do I just want You I'm sorry when I've just gone through the motions I'm sorry when I just sang</a:t>
            </a:r>
          </a:p>
        </p:txBody>
      </p:sp>
    </p:spTree>
    <p:extLst>
      <p:ext uri="{BB962C8B-B14F-4D97-AF65-F5344CB8AC3E}">
        <p14:creationId xmlns:p14="http://schemas.microsoft.com/office/powerpoint/2010/main" val="241306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another song Take me back to where we started I open up my heart to You I'm sorry when I've come</a:t>
            </a:r>
          </a:p>
        </p:txBody>
      </p:sp>
    </p:spTree>
    <p:extLst>
      <p:ext uri="{BB962C8B-B14F-4D97-AF65-F5344CB8AC3E}">
        <p14:creationId xmlns:p14="http://schemas.microsoft.com/office/powerpoint/2010/main" val="587999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with my agenda I'm sorry when I forgot that You're enough Take me back to where we started I open up</a:t>
            </a:r>
          </a:p>
        </p:txBody>
      </p:sp>
    </p:spTree>
    <p:extLst>
      <p:ext uri="{BB962C8B-B14F-4D97-AF65-F5344CB8AC3E}">
        <p14:creationId xmlns:p14="http://schemas.microsoft.com/office/powerpoint/2010/main" val="3527552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my heart to You I'm caught up in Your presence I just want to sit here at Your feet I'm caught up in this holy</a:t>
            </a:r>
          </a:p>
        </p:txBody>
      </p:sp>
    </p:spTree>
    <p:extLst>
      <p:ext uri="{BB962C8B-B14F-4D97-AF65-F5344CB8AC3E}">
        <p14:creationId xmlns:p14="http://schemas.microsoft.com/office/powerpoint/2010/main" val="328454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65706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moment I never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leave Oh, I'm not here for blessings Jesus, You don't owe me anything And</a:t>
            </a:r>
          </a:p>
        </p:txBody>
      </p:sp>
    </p:spTree>
    <p:extLst>
      <p:ext uri="{BB962C8B-B14F-4D97-AF65-F5344CB8AC3E}">
        <p14:creationId xmlns:p14="http://schemas.microsoft.com/office/powerpoint/2010/main" val="593773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more than anything that You can do I just want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just want You Nothing else, nothing else Nothing</a:t>
            </a:r>
          </a:p>
        </p:txBody>
      </p:sp>
    </p:spTree>
    <p:extLst>
      <p:ext uri="{BB962C8B-B14F-4D97-AF65-F5344CB8AC3E}">
        <p14:creationId xmlns:p14="http://schemas.microsoft.com/office/powerpoint/2010/main" val="2915697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else will do I just want You Nothing else, nothing else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Nothing else will do I just want You Nothing else,  </a:t>
            </a:r>
          </a:p>
        </p:txBody>
      </p:sp>
    </p:spTree>
    <p:extLst>
      <p:ext uri="{BB962C8B-B14F-4D97-AF65-F5344CB8AC3E}">
        <p14:creationId xmlns:p14="http://schemas.microsoft.com/office/powerpoint/2010/main" val="3879047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nothing else Nothing else will do I just want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Nothing else, nothing else, Jesus Nothing else will do</a:t>
            </a:r>
          </a:p>
        </p:txBody>
      </p:sp>
    </p:spTree>
    <p:extLst>
      <p:ext uri="{BB962C8B-B14F-4D97-AF65-F5344CB8AC3E}">
        <p14:creationId xmlns:p14="http://schemas.microsoft.com/office/powerpoint/2010/main" val="3763923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just want You Nothing else, nothing else Nothing else will do I just want You Nothing else, nothing</a:t>
            </a:r>
          </a:p>
        </p:txBody>
      </p:sp>
    </p:spTree>
    <p:extLst>
      <p:ext uri="{BB962C8B-B14F-4D97-AF65-F5344CB8AC3E}">
        <p14:creationId xmlns:p14="http://schemas.microsoft.com/office/powerpoint/2010/main" val="3113153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else, Jesus Nothing else will do I'm coming back to where we started I'm coming back to where</a:t>
            </a:r>
          </a:p>
        </p:txBody>
      </p:sp>
    </p:spTree>
    <p:extLst>
      <p:ext uri="{BB962C8B-B14F-4D97-AF65-F5344CB8AC3E}">
        <p14:creationId xmlns:p14="http://schemas.microsoft.com/office/powerpoint/2010/main" val="1480165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started When I first felt Your love You're all that matters, Jesus You're all that matters I'm coming</a:t>
            </a:r>
          </a:p>
        </p:txBody>
      </p:sp>
    </p:spTree>
    <p:extLst>
      <p:ext uri="{BB962C8B-B14F-4D97-AF65-F5344CB8AC3E}">
        <p14:creationId xmlns:p14="http://schemas.microsoft.com/office/powerpoint/2010/main" val="3893767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back to what really matters Just Your heart I just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bless Your heart, Jesus I'm caught up in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presence I just want to sit here at Your feet I'm caught up in this holy moment I never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leave</a:t>
            </a:r>
          </a:p>
        </p:txBody>
      </p:sp>
    </p:spTree>
    <p:extLst>
      <p:ext uri="{BB962C8B-B14F-4D97-AF65-F5344CB8AC3E}">
        <p14:creationId xmlns:p14="http://schemas.microsoft.com/office/powerpoint/2010/main" val="2535853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oh, I'm not here for blessings Jesus, You don't owe me anything More than anything that You can do</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Oh, I just want You</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2656724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 Oh, I just want You</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Clean</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(Natalie Grant)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see shattered You see whole I see broken But You see beautiful And You're helping me to believe You're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restoring me piece by piece There's nothing too dirty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You can't make worthy You wash me in mercy</a:t>
            </a:r>
          </a:p>
        </p:txBody>
      </p:sp>
    </p:spTree>
    <p:extLst>
      <p:ext uri="{BB962C8B-B14F-4D97-AF65-F5344CB8AC3E}">
        <p14:creationId xmlns:p14="http://schemas.microsoft.com/office/powerpoint/2010/main" val="398660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clean There's nothing too dirty That You can't make worthy You wash me in mercy I am clean What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was dead now lives again My heart's </a:t>
            </a:r>
            <a:r>
              <a:rPr lang="en-US" sz="4000" dirty="0" err="1">
                <a:solidFill>
                  <a:schemeClr val="bg1"/>
                </a:solidFill>
                <a:latin typeface="Arial" panose="020B0604020202020204" pitchFamily="34" charset="0"/>
                <a:ea typeface="+mn-lt"/>
                <a:cs typeface="Arial" panose="020B0604020202020204" pitchFamily="34" charset="0"/>
              </a:rPr>
              <a:t>beating,beating</a:t>
            </a:r>
            <a:r>
              <a:rPr lang="en-US" sz="4000" dirty="0">
                <a:solidFill>
                  <a:schemeClr val="bg1"/>
                </a:solidFill>
                <a:latin typeface="Arial" panose="020B0604020202020204" pitchFamily="34" charset="0"/>
                <a:ea typeface="+mn-lt"/>
                <a:cs typeface="Arial" panose="020B0604020202020204" pitchFamily="34" charset="0"/>
              </a:rPr>
              <a:t> inside my chest Oh I'm coming alive with joy and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destiny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You're restoring me piece by piece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nothing too dirty That You can't make worthy</a:t>
            </a:r>
          </a:p>
        </p:txBody>
      </p:sp>
    </p:spTree>
    <p:extLst>
      <p:ext uri="{BB962C8B-B14F-4D97-AF65-F5344CB8AC3E}">
        <p14:creationId xmlns:p14="http://schemas.microsoft.com/office/powerpoint/2010/main" val="542966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wash me in mercy I am clean There's nothing too dirty That You can't make worthy You wash me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4988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mercy I am clean Washed in the blood of Your sacrifice Your blood flowed red and made me white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My dirty rags are purified I am clean Washed in the blood of Your sacrifice Your blood flowed red and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470595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made me white My dirty rags are purified I'm clean, I'm clean Washed in the blood of Your sacrifice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3733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blood flowed red and made me white My dirty rags are purified I'm clean I am clean I'm clean Oh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49020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made me You wash me Clean Oh You made me clean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9533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Time to Share the Gospel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ed sign with white text&#10;&#10;Description automatically generated with medium confidence">
            <a:extLst>
              <a:ext uri="{FF2B5EF4-FFF2-40B4-BE49-F238E27FC236}">
                <a16:creationId xmlns:a16="http://schemas.microsoft.com/office/drawing/2014/main" id="{C700B352-FF35-4D84-9C9A-6E60EDD8D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63291"/>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93509"/>
            <a:ext cx="1483976" cy="111298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am a debtor both to Greeks and to barbarians, both to wise and to unwise. 15 So, as much as is in me, I am ready to preach the gospel to you who are in Rome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gospel? Can you explain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Gospel’s place in Jesus’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Anointed to preach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2538031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the LORD is upon Me, Because He has anointed Me To preach the gospel to the poor; He has sent Me to heal the brokenhearted, To proclaim liberty to the captives And recovery of sight to the blind, To set at liberty those who are oppressed;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proclaim the acceptable year of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into all the world and preach the gospel to all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Gospel’s place in Paul’s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Set apart for the Gospel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a bondservant of Jesus Christ, called to be an apostle, separated to the gospel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Entrusted with the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G</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ood </a:t>
            </a:r>
            <a:r>
              <a:rPr lang="en-US" sz="4000" b="1" dirty="0">
                <a:ea typeface="Calibri" panose="020F0502020204030204" pitchFamily="34" charset="0"/>
                <a:cs typeface="Times New Roman" panose="02020603050405020304" pitchFamily="18" charset="0"/>
              </a:rPr>
              <a:t>N</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ews of Salvation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on the contrary, when they saw that the gospel for the uncircumcised had been committed to me, as the gospel for the circumcised was to Peter”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Appointed for the Defense of the Gospel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Some indeed preach Christ even from envy and strife, and some also from good will: 16 The former preach Christ from selfish ambition, not sincerely, supposing to add affliction to my chains; 17 but the latter out of love, knowing that I am appointed for the defense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095538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Anointed as a preacher and an apostle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who has saved us and called us with a holy calling, not according to our works, but according to His own purpose and grace which was given to us in Christ Jesus before time began, 10 but has now been revealed by the appearing of our Savior Jesus Christ, who has abolished death and brought life and immortality to light through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to which I was appointed a preacher, an apostle, and a teacher of the Gentiles. 12 For this reason I also suffer these things; nevertheless I am not ashamed, for I know whom I have believed and am persuaded that He is able to keep what I have committed to Him until that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Obligated to Preach the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am a debtor both to Greeks and to barbarians, both to wise and to unwise.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Eager to Evangelize the Lost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as much as is in me, I am ready to preach the gospel to you who are in Rome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 that true of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Unashamed of the Gospel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13464</TotalTime>
  <Words>3265</Words>
  <Application>Microsoft Office PowerPoint</Application>
  <PresentationFormat>Widescreen</PresentationFormat>
  <Paragraphs>380</Paragraphs>
  <Slides>130</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130</vt:i4>
      </vt:variant>
    </vt:vector>
  </HeadingPairs>
  <TitlesOfParts>
    <vt:vector size="141"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803</cp:revision>
  <dcterms:created xsi:type="dcterms:W3CDTF">2009-08-18T08:19:59Z</dcterms:created>
  <dcterms:modified xsi:type="dcterms:W3CDTF">2022-01-08T20:20:58Z</dcterms:modified>
</cp:coreProperties>
</file>