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701" r:id="rId3"/>
    <p:sldMasterId id="2147483713" r:id="rId4"/>
  </p:sldMasterIdLst>
  <p:notesMasterIdLst>
    <p:notesMasterId r:id="rId133"/>
  </p:notesMasterIdLst>
  <p:handoutMasterIdLst>
    <p:handoutMasterId r:id="rId134"/>
  </p:handoutMasterIdLst>
  <p:sldIdLst>
    <p:sldId id="938" r:id="rId5"/>
    <p:sldId id="479" r:id="rId6"/>
    <p:sldId id="364" r:id="rId7"/>
    <p:sldId id="365" r:id="rId8"/>
    <p:sldId id="366" r:id="rId9"/>
    <p:sldId id="367" r:id="rId10"/>
    <p:sldId id="368" r:id="rId11"/>
    <p:sldId id="369" r:id="rId12"/>
    <p:sldId id="370" r:id="rId13"/>
    <p:sldId id="371" r:id="rId14"/>
    <p:sldId id="372" r:id="rId15"/>
    <p:sldId id="373" r:id="rId16"/>
    <p:sldId id="374" r:id="rId17"/>
    <p:sldId id="319" r:id="rId18"/>
    <p:sldId id="993" r:id="rId19"/>
    <p:sldId id="376" r:id="rId20"/>
    <p:sldId id="377" r:id="rId21"/>
    <p:sldId id="378" r:id="rId22"/>
    <p:sldId id="379" r:id="rId23"/>
    <p:sldId id="380" r:id="rId24"/>
    <p:sldId id="381" r:id="rId25"/>
    <p:sldId id="382" r:id="rId26"/>
    <p:sldId id="383" r:id="rId27"/>
    <p:sldId id="384" r:id="rId28"/>
    <p:sldId id="385" r:id="rId29"/>
    <p:sldId id="386" r:id="rId30"/>
    <p:sldId id="387" r:id="rId31"/>
    <p:sldId id="388" r:id="rId32"/>
    <p:sldId id="389" r:id="rId33"/>
    <p:sldId id="390" r:id="rId34"/>
    <p:sldId id="391" r:id="rId35"/>
    <p:sldId id="392" r:id="rId36"/>
    <p:sldId id="393" r:id="rId37"/>
    <p:sldId id="394" r:id="rId38"/>
    <p:sldId id="395" r:id="rId39"/>
    <p:sldId id="396" r:id="rId40"/>
    <p:sldId id="397" r:id="rId41"/>
    <p:sldId id="398" r:id="rId42"/>
    <p:sldId id="399" r:id="rId43"/>
    <p:sldId id="400" r:id="rId44"/>
    <p:sldId id="401" r:id="rId45"/>
    <p:sldId id="992" r:id="rId46"/>
    <p:sldId id="320" r:id="rId47"/>
    <p:sldId id="341" r:id="rId48"/>
    <p:sldId id="342" r:id="rId49"/>
    <p:sldId id="343" r:id="rId50"/>
    <p:sldId id="344" r:id="rId51"/>
    <p:sldId id="345" r:id="rId52"/>
    <p:sldId id="346" r:id="rId53"/>
    <p:sldId id="347" r:id="rId54"/>
    <p:sldId id="352" r:id="rId55"/>
    <p:sldId id="440" r:id="rId56"/>
    <p:sldId id="999" r:id="rId57"/>
    <p:sldId id="1000" r:id="rId58"/>
    <p:sldId id="1001" r:id="rId59"/>
    <p:sldId id="1002" r:id="rId60"/>
    <p:sldId id="1003" r:id="rId61"/>
    <p:sldId id="1004" r:id="rId62"/>
    <p:sldId id="1005" r:id="rId63"/>
    <p:sldId id="1006" r:id="rId64"/>
    <p:sldId id="1007" r:id="rId65"/>
    <p:sldId id="1008" r:id="rId66"/>
    <p:sldId id="1009" r:id="rId67"/>
    <p:sldId id="1010" r:id="rId68"/>
    <p:sldId id="1011" r:id="rId69"/>
    <p:sldId id="1012" r:id="rId70"/>
    <p:sldId id="1013" r:id="rId71"/>
    <p:sldId id="1014" r:id="rId72"/>
    <p:sldId id="1015" r:id="rId73"/>
    <p:sldId id="1016" r:id="rId74"/>
    <p:sldId id="1017" r:id="rId75"/>
    <p:sldId id="1018" r:id="rId76"/>
    <p:sldId id="1019" r:id="rId77"/>
    <p:sldId id="1020" r:id="rId78"/>
    <p:sldId id="1021" r:id="rId79"/>
    <p:sldId id="1022" r:id="rId80"/>
    <p:sldId id="1023" r:id="rId81"/>
    <p:sldId id="441" r:id="rId82"/>
    <p:sldId id="442" r:id="rId83"/>
    <p:sldId id="1024" r:id="rId84"/>
    <p:sldId id="1025" r:id="rId85"/>
    <p:sldId id="1026" r:id="rId86"/>
    <p:sldId id="978" r:id="rId87"/>
    <p:sldId id="826" r:id="rId88"/>
    <p:sldId id="464" r:id="rId89"/>
    <p:sldId id="865" r:id="rId90"/>
    <p:sldId id="888" r:id="rId91"/>
    <p:sldId id="889" r:id="rId92"/>
    <p:sldId id="890" r:id="rId93"/>
    <p:sldId id="891" r:id="rId94"/>
    <p:sldId id="892" r:id="rId95"/>
    <p:sldId id="893" r:id="rId96"/>
    <p:sldId id="894" r:id="rId97"/>
    <p:sldId id="895" r:id="rId98"/>
    <p:sldId id="954" r:id="rId99"/>
    <p:sldId id="898" r:id="rId100"/>
    <p:sldId id="900" r:id="rId101"/>
    <p:sldId id="901" r:id="rId102"/>
    <p:sldId id="903" r:id="rId103"/>
    <p:sldId id="904" r:id="rId104"/>
    <p:sldId id="905" r:id="rId105"/>
    <p:sldId id="906" r:id="rId106"/>
    <p:sldId id="461" r:id="rId107"/>
    <p:sldId id="955" r:id="rId108"/>
    <p:sldId id="968" r:id="rId109"/>
    <p:sldId id="967" r:id="rId110"/>
    <p:sldId id="966" r:id="rId111"/>
    <p:sldId id="502" r:id="rId112"/>
    <p:sldId id="503" r:id="rId113"/>
    <p:sldId id="795" r:id="rId114"/>
    <p:sldId id="796" r:id="rId115"/>
    <p:sldId id="797" r:id="rId116"/>
    <p:sldId id="794" r:id="rId117"/>
    <p:sldId id="979" r:id="rId118"/>
    <p:sldId id="980" r:id="rId119"/>
    <p:sldId id="998" r:id="rId120"/>
    <p:sldId id="997" r:id="rId121"/>
    <p:sldId id="996" r:id="rId122"/>
    <p:sldId id="995" r:id="rId123"/>
    <p:sldId id="994" r:id="rId124"/>
    <p:sldId id="969" r:id="rId125"/>
    <p:sldId id="970" r:id="rId126"/>
    <p:sldId id="971" r:id="rId127"/>
    <p:sldId id="972" r:id="rId128"/>
    <p:sldId id="973" r:id="rId129"/>
    <p:sldId id="974" r:id="rId130"/>
    <p:sldId id="975" r:id="rId131"/>
    <p:sldId id="859" r:id="rId132"/>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1422" autoAdjust="0"/>
  </p:normalViewPr>
  <p:slideViewPr>
    <p:cSldViewPr>
      <p:cViewPr varScale="1">
        <p:scale>
          <a:sx n="104" d="100"/>
          <a:sy n="104" d="100"/>
        </p:scale>
        <p:origin x="552" y="120"/>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handoutMaster" Target="handoutMasters/handoutMaster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84</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88</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1/28/2022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07672709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1/28/2022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58587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1/28/2022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61033860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1/28/2022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01178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1/28/2022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89248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1/28/2022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98782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1/28/2022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86800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1/28/2022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81091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1/28/2022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69512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1/28/2022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72088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1/28/2022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179629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752040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25977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396006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51518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49862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152243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804227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742877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664774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495387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9267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1/28/2022</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46291156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73102921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8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when He moves And when we pray Where stood a wall now stands a way Where every promise is amen</a:t>
            </a:r>
          </a:p>
        </p:txBody>
      </p:sp>
    </p:spTree>
    <p:extLst>
      <p:ext uri="{BB962C8B-B14F-4D97-AF65-F5344CB8AC3E}">
        <p14:creationId xmlns:p14="http://schemas.microsoft.com/office/powerpoint/2010/main" val="29156977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Now may He who supplies seed to the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sower</a:t>
            </a:r>
            <a:r>
              <a:rPr lang="en-US" sz="4000" dirty="0">
                <a:effectLst/>
                <a:latin typeface="Verdana" panose="020B0604030504040204" pitchFamily="34" charset="0"/>
                <a:ea typeface="Calibri" panose="020F0502020204030204" pitchFamily="34" charset="0"/>
                <a:cs typeface="Times New Roman" panose="02020603050405020304" pitchFamily="18" charset="0"/>
              </a:rPr>
              <a:t>, and bread for food, supply and multiply the seed you have sown and increase the fruits of your righteousness, 11 while you are enriched in everything for all liberality, which causes thanksgiving through us to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Admit that you can’t live the Christian life because Christ is the one who lives it through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Galatians 2:20</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“I have been crucified with Christ; it is no longer I who live, but Christ lives in me; and the life which I now live in the flesh I live by faith in the Son of God, who loved me and gave Himself for me”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Accept that God loves you unconditionally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17:23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in them, and You in Me; that they may be made perfect in one, and that the world may know that You have sent Me, and have loved them as You have loved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Know that God is in absolute control of every circumstance of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Romans 8:28-30</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28 And we know that all things work together for good to those who love God, to those who are the called according to His purpose. 29 For whom He foreknew, He also predestined to be conformed to the image of His Son, that He might be the firstborn among many brethren. 30 Moreover whom He predestined, these He also called; whom He called, these He also justified; and whom He justified, these He also glorified.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Depend upon the Holy Spirit for everything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7042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the Helper, the Holy Spirit, whom the Father will send in My name, He will teach you all things, and bring to your remembrance all things that I said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“Likewise the Spirit also helps in our weaknesses. For we do not know what we should pray for as we ought, but the Spirit Himself makes intercession for us with groanings which cannot be uttered”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when He moves Make no mistake The bowels of hell begin to shake All hail the Lord all hail the King</a:t>
            </a:r>
          </a:p>
        </p:txBody>
      </p:sp>
    </p:spTree>
    <p:extLst>
      <p:ext uri="{BB962C8B-B14F-4D97-AF65-F5344CB8AC3E}">
        <p14:creationId xmlns:p14="http://schemas.microsoft.com/office/powerpoint/2010/main" val="387904731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Make your personal time of meditation with God the priority of your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“Be anxious for nothing, but in everything by prayer and supplication, with thanksgiving, let your requests be made known to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6:6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you, when you pray, go into your room, and when you have shut your door, pray to your Father who is in the secret place; and your Father who sees in secret will reward you openly”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5168338"/>
          </a:xfrm>
          <a:prstGeom prst="rect">
            <a:avLst/>
          </a:prstGeom>
        </p:spPr>
        <p:txBody>
          <a:bodyPr wrap="square">
            <a:spAutoFit/>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10. Recognize that the gospel of Jesus Christ, when clearly presented in the power of the Holy Spirit, can penetrate the most hardened heart, transform that life, and change his or her eternal destiny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3668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For I am not ashamed of the gospel of Christ, for it is the power of God to salvation for everyone who believes, for the Jew first and also for the Greek. 17 For in it the righteousness of God is revealed from faith to faith; as it is written, "The just shall live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067205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Is your life guided by biblical principles, or are you letting circumstances, feelings, and pressures dictate the course of your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092985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8990923"/>
          </a:xfrm>
          <a:prstGeom prst="rect">
            <a:avLst/>
          </a:prstGeom>
        </p:spPr>
        <p:txBody>
          <a:bodyPr wrap="square">
            <a:spAutoFit/>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2. How would living by God’s principles free you from worry, burdens, and fears?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998251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2619948"/>
          </a:xfrm>
          <a:prstGeom prst="rect">
            <a:avLst/>
          </a:prstGeom>
        </p:spPr>
        <p:txBody>
          <a:bodyPr wrap="square">
            <a:spAutoFit/>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3. Does God’s sovereignty over every event in your life comfort or disquiet you? Why?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841770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2619948"/>
          </a:xfrm>
          <a:prstGeom prst="rect">
            <a:avLst/>
          </a:prstGeom>
        </p:spPr>
        <p:txBody>
          <a:bodyPr wrap="square">
            <a:spAutoFit/>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4. How does knowing you’re dependent on the Lord in every way make you feel?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272012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4531240"/>
          </a:xfrm>
          <a:prstGeom prst="rect">
            <a:avLst/>
          </a:prstGeom>
        </p:spPr>
        <p:txBody>
          <a:bodyPr wrap="square">
            <a:spAutoFit/>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5. Read over these 10 principles again. Notice how many of them require trust in God instead of self-reliance.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3434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Hey oh </a:t>
            </a:r>
            <a:r>
              <a:rPr lang="en-US" sz="4000" dirty="0" err="1">
                <a:solidFill>
                  <a:schemeClr val="bg1"/>
                </a:solidFill>
                <a:latin typeface="Arial" panose="020B0604020202020204" pitchFamily="34" charset="0"/>
                <a:ea typeface="+mn-lt"/>
                <a:cs typeface="Arial" panose="020B0604020202020204" pitchFamily="34" charset="0"/>
              </a:rPr>
              <a:t>Oh</a:t>
            </a:r>
            <a:r>
              <a:rPr lang="en-US" sz="4000" dirty="0">
                <a:solidFill>
                  <a:schemeClr val="bg1"/>
                </a:solidFill>
                <a:latin typeface="Arial" panose="020B0604020202020204" pitchFamily="34" charset="0"/>
                <a:ea typeface="+mn-lt"/>
                <a:cs typeface="Arial" panose="020B0604020202020204" pitchFamily="34" charset="0"/>
              </a:rPr>
              <a:t> let the King of glory enter in Hey oh Fall down on your knees and worship Him Hey oh Let His</a:t>
            </a:r>
          </a:p>
        </p:txBody>
      </p:sp>
    </p:spTree>
    <p:extLst>
      <p:ext uri="{BB962C8B-B14F-4D97-AF65-F5344CB8AC3E}">
        <p14:creationId xmlns:p14="http://schemas.microsoft.com/office/powerpoint/2010/main" val="376392391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3257045"/>
          </a:xfrm>
          <a:prstGeom prst="rect">
            <a:avLst/>
          </a:prstGeom>
        </p:spPr>
        <p:txBody>
          <a:bodyPr wrap="square">
            <a:spAutoFit/>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6. What fears or desires tend to hinder your trust in the Lord?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00885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praise rise up don't hold it in Awake my soul and sing</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His praise aloud Sing His praise aloud Awake</a:t>
            </a:r>
          </a:p>
        </p:txBody>
      </p:sp>
    </p:spTree>
    <p:extLst>
      <p:ext uri="{BB962C8B-B14F-4D97-AF65-F5344CB8AC3E}">
        <p14:creationId xmlns:p14="http://schemas.microsoft.com/office/powerpoint/2010/main" val="3113153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my soul and sing </a:t>
            </a:r>
            <a:r>
              <a:rPr lang="en-US" sz="4400" dirty="0" err="1">
                <a:solidFill>
                  <a:schemeClr val="bg1"/>
                </a:solidFill>
                <a:latin typeface="Arial" panose="020B0604020202020204" pitchFamily="34" charset="0"/>
                <a:ea typeface="+mn-lt"/>
                <a:cs typeface="Arial" panose="020B0604020202020204" pitchFamily="34" charset="0"/>
              </a:rPr>
              <a:t>Sing</a:t>
            </a:r>
            <a:r>
              <a:rPr lang="en-US" sz="4400" dirty="0">
                <a:solidFill>
                  <a:schemeClr val="bg1"/>
                </a:solidFill>
                <a:latin typeface="Arial" panose="020B0604020202020204" pitchFamily="34" charset="0"/>
                <a:ea typeface="+mn-lt"/>
                <a:cs typeface="Arial" panose="020B0604020202020204" pitchFamily="34" charset="0"/>
              </a:rPr>
              <a:t> His praise aloud Sing His praise aloud</a:t>
            </a:r>
            <a:endParaRPr lang="en-US" sz="4400" dirty="0">
              <a:solidFill>
                <a:schemeClr val="bg1"/>
              </a:solidFill>
              <a:latin typeface="Arial"/>
              <a:ea typeface="+mn-lt"/>
              <a:cs typeface="+mn-lt"/>
            </a:endParaRPr>
          </a:p>
        </p:txBody>
      </p:sp>
    </p:spTree>
    <p:extLst>
      <p:ext uri="{BB962C8B-B14F-4D97-AF65-F5344CB8AC3E}">
        <p14:creationId xmlns:p14="http://schemas.microsoft.com/office/powerpoint/2010/main" val="1480165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panose="020B0604020202020204" pitchFamily="34" charset="0"/>
                <a:ea typeface="+mn-lt"/>
                <a:cs typeface="Arial" panose="020B0604020202020204" pitchFamily="34" charset="0"/>
              </a:rPr>
              <a:t>House of The Lord</a:t>
            </a:r>
          </a:p>
          <a:p>
            <a:pPr marL="0" indent="0" algn="ctr">
              <a:buNone/>
            </a:pPr>
            <a:r>
              <a:rPr lang="en-US" sz="4000" b="1" dirty="0">
                <a:solidFill>
                  <a:schemeClr val="bg1"/>
                </a:solidFill>
                <a:latin typeface="Arial" panose="020B0604020202020204" pitchFamily="34" charset="0"/>
                <a:ea typeface="+mn-lt"/>
                <a:cs typeface="Arial" panose="020B0604020202020204" pitchFamily="34" charset="0"/>
              </a:rPr>
              <a:t>(by Phil Wickham)</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893767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ea typeface="+mn-lt"/>
                <a:cs typeface="Arial" panose="020B0604020202020204" pitchFamily="34" charset="0"/>
              </a:rPr>
              <a:t>We worship the God who was We worship the God who is We worship the God who evermore will be 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82137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opened the prison doors He parted the raging sea My God, He holds the victory There's joy in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35853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house of the Lord There's joy in the house of the Lord today And we won't be quiet We shout out Your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82699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praise There's joy in the house of the Lord Our God is surely in this place And we won't be quiet We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15995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“Awake My Soul”</a:t>
            </a:r>
          </a:p>
          <a:p>
            <a:pPr marL="0" indent="0" algn="ctr">
              <a:buNone/>
            </a:pPr>
            <a:r>
              <a:rPr lang="en-US" sz="4400" b="1" dirty="0">
                <a:solidFill>
                  <a:schemeClr val="bg1"/>
                </a:solidFill>
                <a:latin typeface="Arial"/>
                <a:ea typeface="+mn-lt"/>
                <a:cs typeface="+mn-lt"/>
              </a:rPr>
              <a:t>(Hillsong)</a:t>
            </a:r>
          </a:p>
        </p:txBody>
      </p:sp>
    </p:spTree>
    <p:extLst>
      <p:ext uri="{BB962C8B-B14F-4D97-AF65-F5344CB8AC3E}">
        <p14:creationId xmlns:p14="http://schemas.microsoft.com/office/powerpoint/2010/main" val="427378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shout out Your praise (Oh-oh, oh) we shout out Your praise (Oh-oh, oh) We sing to the God who heals We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660846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to the God who saves We sing to the God who always makes a way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He hung up on that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308350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cross Then He rose up from that grave My God's still rolling stones away There's joy in the house of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8660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Lord There's joy in the house of the Lord today And we won't be quiet We shout out Your praise There's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016819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joy in the house of the Lord Our God is surely in this place And we won't be quiet We shout out Your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24657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praise We were the beggars Now we're royalty We were the prisoners Now we're running free We are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42966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forgiven, accepted Redeemed by His grace Let the house of the Lord sing praise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we were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64988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beggars Now we're royalty We were the prisoners</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Now we're running free We are forgiven, accepted</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853338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Redeemed by His grace Let the house of the Lord sing praise There's joy in the house of the Lord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17230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(there is joy in the house) There's joy in the house of the Lord today  And we won't be quiet (oh yeah)</a:t>
            </a:r>
          </a:p>
        </p:txBody>
      </p:sp>
    </p:spTree>
    <p:extLst>
      <p:ext uri="{BB962C8B-B14F-4D97-AF65-F5344CB8AC3E}">
        <p14:creationId xmlns:p14="http://schemas.microsoft.com/office/powerpoint/2010/main" val="343733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There is a sound I love to hear It's the sound of the Savior's robe As He walks into the room where</a:t>
            </a:r>
          </a:p>
        </p:txBody>
      </p:sp>
    </p:spTree>
    <p:extLst>
      <p:ext uri="{BB962C8B-B14F-4D97-AF65-F5344CB8AC3E}">
        <p14:creationId xmlns:p14="http://schemas.microsoft.com/office/powerpoint/2010/main" val="840322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We shout out Your praise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shout out Your praise) There's joy in the house of the Lord (there is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49020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joy) Our God is surely in this place (there is joy) And we won't be quiet We shout out Your praise (we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79533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out Your praise) There's joy in the house of the Lord There's joy in the house of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153464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Lord today And we won't be quiet We shout out Your praise (we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out Your praise) There's joy</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711062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in the house of the Lord (there is joy, there is joy)</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Our God is surely in this place (joy in this place)</a:t>
            </a:r>
          </a:p>
        </p:txBody>
      </p:sp>
    </p:spTree>
    <p:extLst>
      <p:ext uri="{BB962C8B-B14F-4D97-AF65-F5344CB8AC3E}">
        <p14:creationId xmlns:p14="http://schemas.microsoft.com/office/powerpoint/2010/main" val="3656627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we won't be quiet (we won't be quiet) We shout out Your praise We shout out Your praise There is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179427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joy in the house, there is joy in the house today We shout out Your praise We shout out Your praise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576462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Look to Jesus</a:t>
            </a:r>
          </a:p>
          <a:p>
            <a:pPr marL="0" indent="0" algn="ctr">
              <a:buNone/>
            </a:pPr>
            <a:r>
              <a:rPr lang="en-US" sz="4000" b="1" dirty="0">
                <a:solidFill>
                  <a:schemeClr val="bg1"/>
                </a:solidFill>
                <a:latin typeface="Arial"/>
                <a:ea typeface="+mn-lt"/>
                <a:cs typeface="+mn-lt"/>
              </a:rPr>
              <a:t>(by Phil Wickham)</a:t>
            </a:r>
          </a:p>
        </p:txBody>
      </p:sp>
    </p:spTree>
    <p:extLst>
      <p:ext uri="{BB962C8B-B14F-4D97-AF65-F5344CB8AC3E}">
        <p14:creationId xmlns:p14="http://schemas.microsoft.com/office/powerpoint/2010/main" val="37653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Death is like an empty grave Fear looks like a giant slain Trials look like gifts of grace When I look to</a:t>
            </a:r>
          </a:p>
        </p:txBody>
      </p:sp>
    </p:spTree>
    <p:extLst>
      <p:ext uri="{BB962C8B-B14F-4D97-AF65-F5344CB8AC3E}">
        <p14:creationId xmlns:p14="http://schemas.microsoft.com/office/powerpoint/2010/main" val="4046833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Failures bow to victory Sin has lost its hold on me Endless love is all I see When I look to Jesus</a:t>
            </a:r>
          </a:p>
        </p:txBody>
      </p:sp>
    </p:spTree>
    <p:extLst>
      <p:ext uri="{BB962C8B-B14F-4D97-AF65-F5344CB8AC3E}">
        <p14:creationId xmlns:p14="http://schemas.microsoft.com/office/powerpoint/2010/main" val="4109116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people pray Where we hear praises He hears faith</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There is a sound I love to hear It's the sound of the</a:t>
            </a:r>
          </a:p>
        </p:txBody>
      </p:sp>
    </p:spTree>
    <p:extLst>
      <p:ext uri="{BB962C8B-B14F-4D97-AF65-F5344CB8AC3E}">
        <p14:creationId xmlns:p14="http://schemas.microsoft.com/office/powerpoint/2010/main" val="3777224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How my heart leaps How my soul sings For I know where my help comes from Jesus sought me Jesus</a:t>
            </a:r>
          </a:p>
        </p:txBody>
      </p:sp>
    </p:spTree>
    <p:extLst>
      <p:ext uri="{BB962C8B-B14F-4D97-AF65-F5344CB8AC3E}">
        <p14:creationId xmlns:p14="http://schemas.microsoft.com/office/powerpoint/2010/main" val="2051103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saved me Hallelujah for all He's done, yeah Every wall comes crashing down Chains are broken on the</a:t>
            </a:r>
          </a:p>
        </p:txBody>
      </p:sp>
    </p:spTree>
    <p:extLst>
      <p:ext uri="{BB962C8B-B14F-4D97-AF65-F5344CB8AC3E}">
        <p14:creationId xmlns:p14="http://schemas.microsoft.com/office/powerpoint/2010/main" val="2308406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ground What can stand against us now When we look to Jesus? Yeah How my heart leaps How my</a:t>
            </a:r>
          </a:p>
        </p:txBody>
      </p:sp>
    </p:spTree>
    <p:extLst>
      <p:ext uri="{BB962C8B-B14F-4D97-AF65-F5344CB8AC3E}">
        <p14:creationId xmlns:p14="http://schemas.microsoft.com/office/powerpoint/2010/main" val="1539058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soul sings For I know where my help comes from</a:t>
            </a:r>
          </a:p>
          <a:p>
            <a:pPr marL="0" indent="0" algn="ctr">
              <a:buNone/>
            </a:pPr>
            <a:r>
              <a:rPr lang="en-US" sz="4000" dirty="0">
                <a:solidFill>
                  <a:schemeClr val="bg1"/>
                </a:solidFill>
                <a:latin typeface="Arial"/>
                <a:ea typeface="+mn-lt"/>
                <a:cs typeface="+mn-lt"/>
              </a:rPr>
              <a:t>Jesus sought me Jesus saved me Hallelujah for all</a:t>
            </a:r>
          </a:p>
        </p:txBody>
      </p:sp>
    </p:spTree>
    <p:extLst>
      <p:ext uri="{BB962C8B-B14F-4D97-AF65-F5344CB8AC3E}">
        <p14:creationId xmlns:p14="http://schemas.microsoft.com/office/powerpoint/2010/main" val="23436655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He's done How my heart leaps How my soul sings For I know where my help comes from Jesus sought</a:t>
            </a:r>
          </a:p>
        </p:txBody>
      </p:sp>
    </p:spTree>
    <p:extLst>
      <p:ext uri="{BB962C8B-B14F-4D97-AF65-F5344CB8AC3E}">
        <p14:creationId xmlns:p14="http://schemas.microsoft.com/office/powerpoint/2010/main" val="16659283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 Jesus saved me Hallelujah for all He's done I will keep my eyes on You We'll dance upon the crashing</a:t>
            </a:r>
          </a:p>
        </p:txBody>
      </p:sp>
    </p:spTree>
    <p:extLst>
      <p:ext uri="{BB962C8B-B14F-4D97-AF65-F5344CB8AC3E}">
        <p14:creationId xmlns:p14="http://schemas.microsoft.com/office/powerpoint/2010/main" val="40254636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waves I will keep my eyes on You For only You can make a way I will keep my eyes on You We'll dance</a:t>
            </a:r>
          </a:p>
        </p:txBody>
      </p:sp>
    </p:spTree>
    <p:extLst>
      <p:ext uri="{BB962C8B-B14F-4D97-AF65-F5344CB8AC3E}">
        <p14:creationId xmlns:p14="http://schemas.microsoft.com/office/powerpoint/2010/main" val="1450018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upon the crashing waves I will keep my eyes on You</a:t>
            </a:r>
          </a:p>
          <a:p>
            <a:pPr marL="0" indent="0" algn="ctr">
              <a:buNone/>
            </a:pPr>
            <a:r>
              <a:rPr lang="en-US" sz="4000" dirty="0">
                <a:solidFill>
                  <a:schemeClr val="bg1"/>
                </a:solidFill>
                <a:latin typeface="Arial"/>
                <a:ea typeface="+mn-lt"/>
                <a:cs typeface="+mn-lt"/>
              </a:rPr>
              <a:t>For only You can make a way How my heart leaps</a:t>
            </a:r>
          </a:p>
        </p:txBody>
      </p:sp>
    </p:spTree>
    <p:extLst>
      <p:ext uri="{BB962C8B-B14F-4D97-AF65-F5344CB8AC3E}">
        <p14:creationId xmlns:p14="http://schemas.microsoft.com/office/powerpoint/2010/main" val="34854670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How my soul sings For I know where my help comes from Jesus sought me Jesus saved me Hallelujah for</a:t>
            </a:r>
          </a:p>
        </p:txBody>
      </p:sp>
    </p:spTree>
    <p:extLst>
      <p:ext uri="{BB962C8B-B14F-4D97-AF65-F5344CB8AC3E}">
        <p14:creationId xmlns:p14="http://schemas.microsoft.com/office/powerpoint/2010/main" val="3179858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He's done How my heart leaps How my soul sings</a:t>
            </a:r>
          </a:p>
          <a:p>
            <a:pPr marL="0" indent="0" algn="ctr">
              <a:buNone/>
            </a:pPr>
            <a:r>
              <a:rPr lang="en-US" sz="4000" dirty="0">
                <a:solidFill>
                  <a:schemeClr val="bg1"/>
                </a:solidFill>
                <a:latin typeface="Arial"/>
                <a:ea typeface="+mn-lt"/>
                <a:cs typeface="+mn-lt"/>
              </a:rPr>
              <a:t>For I know where my help comes from Jesus sought</a:t>
            </a:r>
          </a:p>
        </p:txBody>
      </p:sp>
    </p:spTree>
    <p:extLst>
      <p:ext uri="{BB962C8B-B14F-4D97-AF65-F5344CB8AC3E}">
        <p14:creationId xmlns:p14="http://schemas.microsoft.com/office/powerpoint/2010/main" val="443040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Savior's robe As He walks into the room where people pray  Where we hear worship He hears faith</a:t>
            </a:r>
          </a:p>
        </p:txBody>
      </p:sp>
    </p:spTree>
    <p:extLst>
      <p:ext uri="{BB962C8B-B14F-4D97-AF65-F5344CB8AC3E}">
        <p14:creationId xmlns:p14="http://schemas.microsoft.com/office/powerpoint/2010/main" val="24130686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 Jesus saved me Hallelujah for all He's done For all He's done Sing hallelujah for all He's done We</a:t>
            </a:r>
          </a:p>
        </p:txBody>
      </p:sp>
    </p:spTree>
    <p:extLst>
      <p:ext uri="{BB962C8B-B14F-4D97-AF65-F5344CB8AC3E}">
        <p14:creationId xmlns:p14="http://schemas.microsoft.com/office/powerpoint/2010/main" val="15287501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sing hallelujah </a:t>
            </a:r>
            <a:r>
              <a:rPr lang="en-US" sz="4400" dirty="0" err="1">
                <a:solidFill>
                  <a:schemeClr val="bg1"/>
                </a:solidFill>
                <a:latin typeface="Arial"/>
                <a:ea typeface="+mn-lt"/>
                <a:cs typeface="+mn-lt"/>
              </a:rPr>
              <a:t>Hallelujah</a:t>
            </a:r>
            <a:r>
              <a:rPr lang="en-US" sz="4400" dirty="0">
                <a:solidFill>
                  <a:schemeClr val="bg1"/>
                </a:solidFill>
                <a:latin typeface="Arial"/>
                <a:ea typeface="+mn-lt"/>
                <a:cs typeface="+mn-lt"/>
              </a:rPr>
              <a:t> for all He's done</a:t>
            </a:r>
          </a:p>
        </p:txBody>
      </p:sp>
    </p:spTree>
    <p:extLst>
      <p:ext uri="{BB962C8B-B14F-4D97-AF65-F5344CB8AC3E}">
        <p14:creationId xmlns:p14="http://schemas.microsoft.com/office/powerpoint/2010/main" val="33837357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 Goodness of God</a:t>
            </a:r>
          </a:p>
          <a:p>
            <a:pPr marL="0" indent="0" algn="ctr">
              <a:buNone/>
            </a:pPr>
            <a:r>
              <a:rPr lang="en-US" sz="4000" b="1" dirty="0">
                <a:solidFill>
                  <a:schemeClr val="bg1"/>
                </a:solidFill>
                <a:latin typeface="Arial"/>
                <a:ea typeface="+mn-lt"/>
                <a:cs typeface="+mn-lt"/>
              </a:rPr>
              <a:t>(by </a:t>
            </a:r>
            <a:r>
              <a:rPr lang="en-US" sz="4000" b="1" dirty="0" err="1">
                <a:solidFill>
                  <a:schemeClr val="bg1"/>
                </a:solidFill>
                <a:latin typeface="Arial"/>
                <a:ea typeface="+mn-lt"/>
                <a:cs typeface="+mn-lt"/>
              </a:rPr>
              <a:t>Bethal</a:t>
            </a:r>
            <a:r>
              <a:rPr lang="en-US" sz="4000" b="1" dirty="0">
                <a:solidFill>
                  <a:schemeClr val="bg1"/>
                </a:solidFill>
                <a:latin typeface="Arial"/>
                <a:ea typeface="+mn-lt"/>
                <a:cs typeface="+mn-lt"/>
              </a:rPr>
              <a:t>)</a:t>
            </a:r>
          </a:p>
        </p:txBody>
      </p:sp>
    </p:spTree>
    <p:extLst>
      <p:ext uri="{BB962C8B-B14F-4D97-AF65-F5344CB8AC3E}">
        <p14:creationId xmlns:p14="http://schemas.microsoft.com/office/powerpoint/2010/main" val="15051286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love You, Lord For Your mercy never fails me All my days, I've been held in Your hands From the moment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166005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that I wake up Until I lay my head Oh, I will sing of the goodness of God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247881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faithful And all my life You have been so, so good With every breath that I am able Oh, I will sing of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432193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of God I love Your voice You have led me through the fire In the darkest night You are close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365045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God (yeah) And all my life You have been faithful (oh) And all my life You have been so, so good With</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00598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every breath that I am able Oh, I will sing of the goodness of God (yeah)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386818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running after It's running after me Your goodness is running after It's running after me With my life laid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99461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Awake my soul and sing </a:t>
            </a:r>
            <a:r>
              <a:rPr lang="en-US" sz="4000" dirty="0" err="1">
                <a:solidFill>
                  <a:schemeClr val="bg1"/>
                </a:solidFill>
                <a:latin typeface="Arial" panose="020B0604020202020204" pitchFamily="34" charset="0"/>
                <a:ea typeface="+mn-lt"/>
                <a:cs typeface="Arial" panose="020B0604020202020204" pitchFamily="34" charset="0"/>
              </a:rPr>
              <a:t>Sing</a:t>
            </a:r>
            <a:r>
              <a:rPr lang="en-US" sz="4000" dirty="0">
                <a:solidFill>
                  <a:schemeClr val="bg1"/>
                </a:solidFill>
                <a:latin typeface="Arial" panose="020B0604020202020204" pitchFamily="34" charset="0"/>
                <a:ea typeface="+mn-lt"/>
                <a:cs typeface="Arial" panose="020B0604020202020204" pitchFamily="34" charset="0"/>
              </a:rPr>
              <a:t> His praise aloud Sing His praise aloud Awake my soul and sing </a:t>
            </a:r>
            <a:r>
              <a:rPr lang="en-US" sz="4000" dirty="0" err="1">
                <a:solidFill>
                  <a:schemeClr val="bg1"/>
                </a:solidFill>
                <a:latin typeface="Arial" panose="020B0604020202020204" pitchFamily="34" charset="0"/>
                <a:ea typeface="+mn-lt"/>
                <a:cs typeface="Arial" panose="020B0604020202020204" pitchFamily="34" charset="0"/>
              </a:rPr>
              <a:t>Sing</a:t>
            </a:r>
            <a:r>
              <a:rPr lang="en-US" sz="4000" dirty="0">
                <a:solidFill>
                  <a:schemeClr val="bg1"/>
                </a:solidFill>
                <a:latin typeface="Arial" panose="020B0604020202020204" pitchFamily="34" charset="0"/>
                <a:ea typeface="+mn-lt"/>
                <a:cs typeface="Arial" panose="020B0604020202020204" pitchFamily="34" charset="0"/>
              </a:rPr>
              <a:t> His</a:t>
            </a:r>
          </a:p>
        </p:txBody>
      </p:sp>
    </p:spTree>
    <p:extLst>
      <p:ext uri="{BB962C8B-B14F-4D97-AF65-F5344CB8AC3E}">
        <p14:creationId xmlns:p14="http://schemas.microsoft.com/office/powerpoint/2010/main" val="5879997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down I'm surrendered now I give You everything</a:t>
            </a:r>
          </a:p>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 running after It's running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520449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after me (oh-oh)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 running after It's running after me Your goodness is running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144852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after It's running after me With my life laid down I'm surrendered now I give You everything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604171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is running after It keeps running after me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all my life You have been faithful And all my life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17037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 have been 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a:t>
            </a:r>
          </a:p>
        </p:txBody>
      </p:sp>
    </p:spTree>
    <p:extLst>
      <p:ext uri="{BB962C8B-B14F-4D97-AF65-F5344CB8AC3E}">
        <p14:creationId xmlns:p14="http://schemas.microsoft.com/office/powerpoint/2010/main" val="5671400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all my life You have been faithful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6630537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 Oh, I'm </a:t>
            </a:r>
            <a:r>
              <a:rPr lang="en-US" sz="4000" dirty="0" err="1">
                <a:solidFill>
                  <a:schemeClr val="bg1"/>
                </a:solidFill>
                <a:latin typeface="Arial" panose="020B0604020202020204" pitchFamily="34" charset="0"/>
                <a:ea typeface="+mn-lt"/>
                <a:cs typeface="Arial" panose="020B0604020202020204" pitchFamily="34" charset="0"/>
              </a:rPr>
              <a:t>gonna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0577032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of the goodness of God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571342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Forever Reign</a:t>
            </a:r>
          </a:p>
          <a:p>
            <a:pPr marL="0" indent="0" algn="ctr">
              <a:buNone/>
            </a:pPr>
            <a:r>
              <a:rPr lang="en-US" sz="4000" b="1" dirty="0">
                <a:solidFill>
                  <a:schemeClr val="bg1"/>
                </a:solidFill>
                <a:latin typeface="Arial"/>
                <a:ea typeface="+mn-lt"/>
                <a:cs typeface="+mn-lt"/>
              </a:rPr>
              <a:t>(by Hillsong)</a:t>
            </a:r>
          </a:p>
        </p:txBody>
      </p:sp>
    </p:spTree>
    <p:extLst>
      <p:ext uri="{BB962C8B-B14F-4D97-AF65-F5344CB8AC3E}">
        <p14:creationId xmlns:p14="http://schemas.microsoft.com/office/powerpoint/2010/main" val="27484725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good You are good When there's nothing good in me You are love You are love On display for</a:t>
            </a:r>
          </a:p>
        </p:txBody>
      </p:sp>
    </p:spTree>
    <p:extLst>
      <p:ext uri="{BB962C8B-B14F-4D97-AF65-F5344CB8AC3E}">
        <p14:creationId xmlns:p14="http://schemas.microsoft.com/office/powerpoint/2010/main" val="1334348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praise aloud Sing His praise aloud There is a sound that changes things The sound of His people on their</a:t>
            </a:r>
          </a:p>
        </p:txBody>
      </p:sp>
    </p:spTree>
    <p:extLst>
      <p:ext uri="{BB962C8B-B14F-4D97-AF65-F5344CB8AC3E}">
        <p14:creationId xmlns:p14="http://schemas.microsoft.com/office/powerpoint/2010/main" val="35275522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to see You are light You are light When the  darkness closes in You are hope You are hope You</a:t>
            </a:r>
          </a:p>
        </p:txBody>
      </p:sp>
    </p:spTree>
    <p:extLst>
      <p:ext uri="{BB962C8B-B14F-4D97-AF65-F5344CB8AC3E}">
        <p14:creationId xmlns:p14="http://schemas.microsoft.com/office/powerpoint/2010/main" val="26289583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have covered all my sins You are peace You are peace When my fear is crippling You are truth You</a:t>
            </a:r>
          </a:p>
        </p:txBody>
      </p:sp>
    </p:spTree>
    <p:extLst>
      <p:ext uri="{BB962C8B-B14F-4D97-AF65-F5344CB8AC3E}">
        <p14:creationId xmlns:p14="http://schemas.microsoft.com/office/powerpoint/2010/main" val="34208780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truth Even in my wondering You are joy You are joy You're the reason that I sing You are life You are</a:t>
            </a:r>
          </a:p>
        </p:txBody>
      </p:sp>
    </p:spTree>
    <p:extLst>
      <p:ext uri="{BB962C8B-B14F-4D97-AF65-F5344CB8AC3E}">
        <p14:creationId xmlns:p14="http://schemas.microsoft.com/office/powerpoint/2010/main" val="12584209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life And you death has lost its sting Oh, I run into your arms I run into your arms The riches of your love Will</a:t>
            </a:r>
          </a:p>
        </p:txBody>
      </p:sp>
    </p:spTree>
    <p:extLst>
      <p:ext uri="{BB962C8B-B14F-4D97-AF65-F5344CB8AC3E}">
        <p14:creationId xmlns:p14="http://schemas.microsoft.com/office/powerpoint/2010/main" val="40040569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always be enough Nothing compares to your embrace Light of the world Forever reigns You are</a:t>
            </a:r>
          </a:p>
        </p:txBody>
      </p:sp>
    </p:spTree>
    <p:extLst>
      <p:ext uri="{BB962C8B-B14F-4D97-AF65-F5344CB8AC3E}">
        <p14:creationId xmlns:p14="http://schemas.microsoft.com/office/powerpoint/2010/main" val="15808723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more You are more Than my words will ever say You are Lord You are Lord All creation will proclaim You</a:t>
            </a:r>
          </a:p>
        </p:txBody>
      </p:sp>
    </p:spTree>
    <p:extLst>
      <p:ext uri="{BB962C8B-B14F-4D97-AF65-F5344CB8AC3E}">
        <p14:creationId xmlns:p14="http://schemas.microsoft.com/office/powerpoint/2010/main" val="21808511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here You are here In your presence I'm made whole You are God You are God Of all else I'm letting</a:t>
            </a:r>
          </a:p>
        </p:txBody>
      </p:sp>
    </p:spTree>
    <p:extLst>
      <p:ext uri="{BB962C8B-B14F-4D97-AF65-F5344CB8AC3E}">
        <p14:creationId xmlns:p14="http://schemas.microsoft.com/office/powerpoint/2010/main" val="8911515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go Oh, I run into your arms I run into your arms The riches of your love Will always be enough</a:t>
            </a:r>
          </a:p>
        </p:txBody>
      </p:sp>
    </p:spTree>
    <p:extLst>
      <p:ext uri="{BB962C8B-B14F-4D97-AF65-F5344CB8AC3E}">
        <p14:creationId xmlns:p14="http://schemas.microsoft.com/office/powerpoint/2010/main" val="3173839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Nothing compares to your embrace Light of the world Forever reigns My heart will sing No other</a:t>
            </a:r>
          </a:p>
        </p:txBody>
      </p:sp>
    </p:spTree>
    <p:extLst>
      <p:ext uri="{BB962C8B-B14F-4D97-AF65-F5344CB8AC3E}">
        <p14:creationId xmlns:p14="http://schemas.microsoft.com/office/powerpoint/2010/main" val="23333333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Jesus, Jesus My heart will sing No other name, Jesus, Jesus Oh, I run into your arms I'm</a:t>
            </a:r>
          </a:p>
        </p:txBody>
      </p:sp>
    </p:spTree>
    <p:extLst>
      <p:ext uri="{BB962C8B-B14F-4D97-AF65-F5344CB8AC3E}">
        <p14:creationId xmlns:p14="http://schemas.microsoft.com/office/powerpoint/2010/main" val="3910078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knees Oh wake up you slumbering It's time to worship Him Awake my soul and sing </a:t>
            </a:r>
            <a:r>
              <a:rPr lang="en-US" sz="4000" dirty="0" err="1">
                <a:solidFill>
                  <a:schemeClr val="bg1"/>
                </a:solidFill>
                <a:latin typeface="Arial" panose="020B0604020202020204" pitchFamily="34" charset="0"/>
                <a:ea typeface="+mn-lt"/>
                <a:cs typeface="Arial" panose="020B0604020202020204" pitchFamily="34" charset="0"/>
              </a:rPr>
              <a:t>Sing</a:t>
            </a:r>
            <a:r>
              <a:rPr lang="en-US" sz="4000" dirty="0">
                <a:solidFill>
                  <a:schemeClr val="bg1"/>
                </a:solidFill>
                <a:latin typeface="Arial" panose="020B0604020202020204" pitchFamily="34" charset="0"/>
                <a:ea typeface="+mn-lt"/>
                <a:cs typeface="Arial" panose="020B0604020202020204" pitchFamily="34" charset="0"/>
              </a:rPr>
              <a:t> His praise</a:t>
            </a:r>
          </a:p>
        </p:txBody>
      </p:sp>
    </p:spTree>
    <p:extLst>
      <p:ext uri="{BB962C8B-B14F-4D97-AF65-F5344CB8AC3E}">
        <p14:creationId xmlns:p14="http://schemas.microsoft.com/office/powerpoint/2010/main" val="32845466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running to your arms The riches of your love Will always be enough Nothing compares to your</a:t>
            </a:r>
          </a:p>
        </p:txBody>
      </p:sp>
    </p:spTree>
    <p:extLst>
      <p:ext uri="{BB962C8B-B14F-4D97-AF65-F5344CB8AC3E}">
        <p14:creationId xmlns:p14="http://schemas.microsoft.com/office/powerpoint/2010/main" val="36320412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embrace Light of the world Forever reigns Oh, I run into your arms I'm running to your arms The riches of</a:t>
            </a:r>
          </a:p>
        </p:txBody>
      </p:sp>
    </p:spTree>
    <p:extLst>
      <p:ext uri="{BB962C8B-B14F-4D97-AF65-F5344CB8AC3E}">
        <p14:creationId xmlns:p14="http://schemas.microsoft.com/office/powerpoint/2010/main" val="38535289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Will always be enough Nothing compares to your embrace Light of the world Forever reigns</a:t>
            </a:r>
          </a:p>
        </p:txBody>
      </p:sp>
    </p:spTree>
    <p:extLst>
      <p:ext uri="{BB962C8B-B14F-4D97-AF65-F5344CB8AC3E}">
        <p14:creationId xmlns:p14="http://schemas.microsoft.com/office/powerpoint/2010/main" val="3202302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Will Quiet Your Storms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John 14:25-27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January </a:t>
            </a:r>
            <a:r>
              <a:rPr lang="en-US" sz="3200" b="1" dirty="0">
                <a:ea typeface="Calibri" panose="020F0502020204030204" pitchFamily="34" charset="0"/>
                <a:cs typeface="Times New Roman" panose="02020603050405020304" pitchFamily="18" charset="0"/>
              </a:rPr>
              <a:t>30</a:t>
            </a:r>
            <a:r>
              <a:rPr lang="en-US" sz="3200" b="1" dirty="0">
                <a:effectLst/>
                <a:latin typeface="Verdana" panose="020B0604030504040204" pitchFamily="34" charset="0"/>
                <a:ea typeface="Calibri" panose="020F0502020204030204" pitchFamily="34" charset="0"/>
                <a:cs typeface="Times New Roman" panose="02020603050405020304" pitchFamily="18" charset="0"/>
              </a:rPr>
              <a:t>,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text, nature, cloud, clouds&#10;&#10;Description automatically generated">
            <a:extLst>
              <a:ext uri="{FF2B5EF4-FFF2-40B4-BE49-F238E27FC236}">
                <a16:creationId xmlns:a16="http://schemas.microsoft.com/office/drawing/2014/main" id="{1DA38AFB-AC6F-456B-B671-3E3713AD6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402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721879" y="2752436"/>
            <a:ext cx="1483976" cy="1112982"/>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John 14:25-27</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25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"These things I have spoken to you while being present with you.</a:t>
            </a:r>
            <a:r>
              <a:rPr lang="en-US" sz="3700" dirty="0">
                <a:effectLst/>
                <a:latin typeface="Verdana" panose="020B0604030504040204" pitchFamily="34" charset="0"/>
                <a:ea typeface="Calibri" panose="020F0502020204030204" pitchFamily="34" charset="0"/>
                <a:cs typeface="Times New Roman" panose="02020603050405020304" pitchFamily="18" charset="0"/>
              </a:rPr>
              <a:t> 26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the Helper, the Holy Spirit, whom the Father will send in My name, He will teach you all things, and bring to your remembrance all things that I said to you.</a:t>
            </a:r>
            <a:r>
              <a:rPr lang="en-US" sz="3700" dirty="0">
                <a:effectLst/>
                <a:latin typeface="Verdana" panose="020B0604030504040204" pitchFamily="34" charset="0"/>
                <a:ea typeface="Calibri" panose="020F0502020204030204" pitchFamily="34" charset="0"/>
                <a:cs typeface="Times New Roman" panose="02020603050405020304" pitchFamily="18" charset="0"/>
              </a:rPr>
              <a:t> 27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Peace I leave with you, My peace I give to you; not as the world gives do I give to you. Let not your heart be troubled, neither let it be afraid.</a:t>
            </a: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Christians have two opposing options for life—one leads to peace, the other to stress.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3:1-12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My son, do not forget my law, But let your heart keep my commands; 2 For length of days and long life And peace they will add to you. 3 Let not mercy and truth forsake you; Bind them around your neck, Write them on the tablet of your heart,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And so find favor and high esteem In the sight of God and man. 5 Trust in the LORD with all your heart, And lean not on your own understanding; 6 In all your ways acknowledge Him, And He shall direct your paths. 7 Do not be wise in your own eyes; Fear the LORD and depart from evil.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8 It will be health to your flesh, And strength to your bones. 9 Honor the LORD with your possessions, And with the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firstfruits</a:t>
            </a:r>
            <a:r>
              <a:rPr lang="en-US" sz="4000" dirty="0">
                <a:effectLst/>
                <a:latin typeface="Verdana" panose="020B0604030504040204" pitchFamily="34" charset="0"/>
                <a:ea typeface="Calibri" panose="020F0502020204030204" pitchFamily="34" charset="0"/>
                <a:cs typeface="Times New Roman" panose="02020603050405020304" pitchFamily="18" charset="0"/>
              </a:rPr>
              <a:t> of all your increase; 10 So your barns will be filled with plenty, And your vats will overflow with new wine.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aloud Sing His praise aloud Awake my soul and sing</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His praise aloud Sing His praise aloud And</a:t>
            </a:r>
          </a:p>
        </p:txBody>
      </p:sp>
    </p:spTree>
    <p:extLst>
      <p:ext uri="{BB962C8B-B14F-4D97-AF65-F5344CB8AC3E}">
        <p14:creationId xmlns:p14="http://schemas.microsoft.com/office/powerpoint/2010/main" val="5937731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My son, do not despise the chastening of the LORD, Nor detest His correction; 12 For whom the LORD loves He corrects, Just as a father the son in whom he delights.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1.Obey God and leave all the consequences to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you love Me, keep My commandments”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2:3-5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Now by this we know that we know Him, if we keep His commandments. 4 He who says, "I know Him," and does not keep His commandments, is a liar, and the truth is not in him. 5 But whoever keeps His word, truly the love of God is perfected in him. By this we know that we are in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 Trust the Lord for every need in your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3:5-6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Trust in the LORD with all your heart, And lean not on your own understanding; 6 In all your ways acknowledge Him, And He shall direct your paths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Wait upon God for His direction and timing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64:4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since the beginning of the world Men have not heard nor perceived by the ear, Nor has the eye seen any God besides You, Who acts for the one who waits for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Give generously to the Lord’s work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9:8-11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And God is able to make all grace abound toward you, that you, always having all sufficiency in all things, may have an abundance for every good work. 9 As it is written: "He has dispersed abroad, He has given to the poor; His righteousness endures forever."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13460</TotalTime>
  <Words>3495</Words>
  <Application>Microsoft Office PowerPoint</Application>
  <PresentationFormat>Widescreen</PresentationFormat>
  <Paragraphs>289</Paragraphs>
  <Slides>128</Slides>
  <Notes>2</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128</vt:i4>
      </vt:variant>
    </vt:vector>
  </HeadingPairs>
  <TitlesOfParts>
    <vt:vector size="139" baseType="lpstr">
      <vt:lpstr>Arial</vt:lpstr>
      <vt:lpstr>Calibri</vt:lpstr>
      <vt:lpstr>Calibri Light</vt:lpstr>
      <vt:lpstr>Constantia</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800</cp:revision>
  <dcterms:created xsi:type="dcterms:W3CDTF">2009-08-18T08:19:59Z</dcterms:created>
  <dcterms:modified xsi:type="dcterms:W3CDTF">2022-01-28T19:45:04Z</dcterms:modified>
</cp:coreProperties>
</file>