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5"/>
  </p:notesMasterIdLst>
  <p:handoutMasterIdLst>
    <p:handoutMasterId r:id="rId136"/>
  </p:handoutMasterIdLst>
  <p:sldIdLst>
    <p:sldId id="938" r:id="rId5"/>
    <p:sldId id="479" r:id="rId6"/>
    <p:sldId id="364" r:id="rId7"/>
    <p:sldId id="365" r:id="rId8"/>
    <p:sldId id="366" r:id="rId9"/>
    <p:sldId id="367" r:id="rId10"/>
    <p:sldId id="368" r:id="rId11"/>
    <p:sldId id="369" r:id="rId12"/>
    <p:sldId id="370" r:id="rId13"/>
    <p:sldId id="371" r:id="rId14"/>
    <p:sldId id="372" r:id="rId15"/>
    <p:sldId id="373" r:id="rId16"/>
    <p:sldId id="374" r:id="rId17"/>
    <p:sldId id="319" r:id="rId18"/>
    <p:sldId id="1005" r:id="rId19"/>
    <p:sldId id="1006"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40" r:id="rId33"/>
    <p:sldId id="1007" r:id="rId34"/>
    <p:sldId id="1008" r:id="rId35"/>
    <p:sldId id="1009" r:id="rId36"/>
    <p:sldId id="1010" r:id="rId37"/>
    <p:sldId id="1011" r:id="rId38"/>
    <p:sldId id="353" r:id="rId39"/>
    <p:sldId id="354" r:id="rId40"/>
    <p:sldId id="355" r:id="rId41"/>
    <p:sldId id="356" r:id="rId42"/>
    <p:sldId id="357" r:id="rId43"/>
    <p:sldId id="358" r:id="rId44"/>
    <p:sldId id="359" r:id="rId45"/>
    <p:sldId id="360" r:id="rId46"/>
    <p:sldId id="361" r:id="rId47"/>
    <p:sldId id="362" r:id="rId48"/>
    <p:sldId id="363" r:id="rId49"/>
    <p:sldId id="1012" r:id="rId50"/>
    <p:sldId id="1013" r:id="rId51"/>
    <p:sldId id="419" r:id="rId52"/>
    <p:sldId id="402" r:id="rId53"/>
    <p:sldId id="434" r:id="rId54"/>
    <p:sldId id="435" r:id="rId55"/>
    <p:sldId id="436" r:id="rId56"/>
    <p:sldId id="438" r:id="rId57"/>
    <p:sldId id="439" r:id="rId58"/>
    <p:sldId id="1014" r:id="rId59"/>
    <p:sldId id="1015" r:id="rId60"/>
    <p:sldId id="1016" r:id="rId61"/>
    <p:sldId id="443" r:id="rId62"/>
    <p:sldId id="444" r:id="rId63"/>
    <p:sldId id="445" r:id="rId64"/>
    <p:sldId id="446" r:id="rId65"/>
    <p:sldId id="447" r:id="rId66"/>
    <p:sldId id="448" r:id="rId67"/>
    <p:sldId id="1017" r:id="rId68"/>
    <p:sldId id="465" r:id="rId69"/>
    <p:sldId id="466" r:id="rId70"/>
    <p:sldId id="467" r:id="rId71"/>
    <p:sldId id="468" r:id="rId72"/>
    <p:sldId id="469" r:id="rId73"/>
    <p:sldId id="470" r:id="rId74"/>
    <p:sldId id="471" r:id="rId75"/>
    <p:sldId id="472" r:id="rId76"/>
    <p:sldId id="473" r:id="rId77"/>
    <p:sldId id="474" r:id="rId78"/>
    <p:sldId id="475" r:id="rId79"/>
    <p:sldId id="476" r:id="rId80"/>
    <p:sldId id="477" r:id="rId81"/>
    <p:sldId id="478" r:id="rId82"/>
    <p:sldId id="978" r:id="rId83"/>
    <p:sldId id="826" r:id="rId84"/>
    <p:sldId id="464" r:id="rId85"/>
    <p:sldId id="865" r:id="rId86"/>
    <p:sldId id="888" r:id="rId87"/>
    <p:sldId id="889" r:id="rId88"/>
    <p:sldId id="890" r:id="rId89"/>
    <p:sldId id="891" r:id="rId90"/>
    <p:sldId id="892" r:id="rId91"/>
    <p:sldId id="893" r:id="rId92"/>
    <p:sldId id="894" r:id="rId93"/>
    <p:sldId id="895" r:id="rId94"/>
    <p:sldId id="954" r:id="rId95"/>
    <p:sldId id="898" r:id="rId96"/>
    <p:sldId id="900" r:id="rId97"/>
    <p:sldId id="901" r:id="rId98"/>
    <p:sldId id="903" r:id="rId99"/>
    <p:sldId id="904" r:id="rId100"/>
    <p:sldId id="905" r:id="rId101"/>
    <p:sldId id="906" r:id="rId102"/>
    <p:sldId id="461" r:id="rId103"/>
    <p:sldId id="955" r:id="rId104"/>
    <p:sldId id="968" r:id="rId105"/>
    <p:sldId id="967" r:id="rId106"/>
    <p:sldId id="966" r:id="rId107"/>
    <p:sldId id="502" r:id="rId108"/>
    <p:sldId id="503" r:id="rId109"/>
    <p:sldId id="795" r:id="rId110"/>
    <p:sldId id="796" r:id="rId111"/>
    <p:sldId id="797" r:id="rId112"/>
    <p:sldId id="794" r:id="rId113"/>
    <p:sldId id="979" r:id="rId114"/>
    <p:sldId id="980" r:id="rId115"/>
    <p:sldId id="994" r:id="rId116"/>
    <p:sldId id="995" r:id="rId117"/>
    <p:sldId id="1004" r:id="rId118"/>
    <p:sldId id="1003" r:id="rId119"/>
    <p:sldId id="1002" r:id="rId120"/>
    <p:sldId id="1001" r:id="rId121"/>
    <p:sldId id="1000" r:id="rId122"/>
    <p:sldId id="999" r:id="rId123"/>
    <p:sldId id="998" r:id="rId124"/>
    <p:sldId id="997" r:id="rId125"/>
    <p:sldId id="996" r:id="rId126"/>
    <p:sldId id="969" r:id="rId127"/>
    <p:sldId id="970" r:id="rId128"/>
    <p:sldId id="971" r:id="rId129"/>
    <p:sldId id="972" r:id="rId130"/>
    <p:sldId id="973" r:id="rId131"/>
    <p:sldId id="974" r:id="rId132"/>
    <p:sldId id="975" r:id="rId133"/>
    <p:sldId id="859" r:id="rId1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80</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2/4/2022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2/4/2022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2/4/2022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2/4/2022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Recognize that God is the Sovereign of the Universe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Nehemiah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 said: "I pray, LORD God of heaven, O great and awesome God, You who keep Your covenant and mercy with those who love You and observe Your commandments…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has established His throne in the heavens, and His sovereignty rules over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Recognize that God is Holy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the year that King Uzziah died, I saw the Lord sitting on a throne, high and lifted up, and the train of His robe filled the temple. 2 Above it stood seraphim; each one had six wings: with two he covered his face, with two he covered his feet, and with two he flew. 3 And one cried to another and said: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"Holy, holy, holy is the LORD of hosts; The whole earth is full of His glory!" 4 And the posts of the door were shaken by the voice of him who cried out, and the house was filled with smoke. 5 So I said: "Woe is me, for I am undone! Because I am a man of unclean lips, And I dwell in the midst of a people of unclean lips; For my eyes have seen the King, The LORD of hosts."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Then one of the seraphim flew to me, having in his hand a live coal which he had taken with the tongs from the altar.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Confess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Nehemiah 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894143"/>
          </a:xfrm>
          <a:prstGeom prst="rect">
            <a:avLst/>
          </a:prstGeom>
        </p:spPr>
        <p:txBody>
          <a:bodyPr wrap="square">
            <a:spAutoFit/>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We have acted very corruptly against You, and have not kept the commandments, the statutes, nor the ordinances which You commanded Your servant Moses.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I regard iniquity in my heart, The Lord will not hear”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Or do you despise the riches of His goodness, forbearance, and longsuffering, not knowing that the goodness of God leads you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346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Recognize Your Inadequacy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2717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Be available for God to use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9275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Experience the Holy Spirit’s enabling 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6897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 you ever feel worthless or unimportant?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3449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Get God’s Vision and Direction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055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is on your heart?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0090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If you could do anything with the rest of your life, what would it be?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48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 before the Lord with that desire and allow Him to refine it.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2273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Seek His face for how to fulfill His will for your life.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4660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Surrender your dreams to the heavenly Father, and watch what He will do in and through you.</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444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131590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260905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178839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60161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38707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04163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106745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713442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721694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217261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320757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478531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845930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135685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435031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Water, You turned into wine. Opened the eyes of the blind. There’s no one like you. None like you.</a:t>
            </a:r>
          </a:p>
        </p:txBody>
      </p:sp>
    </p:spTree>
    <p:extLst>
      <p:ext uri="{BB962C8B-B14F-4D97-AF65-F5344CB8AC3E}">
        <p14:creationId xmlns:p14="http://schemas.microsoft.com/office/powerpoint/2010/main" val="2660490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Into the darkness you shine. Out of the ashes we rise. There’s no one like you. None like you.</a:t>
            </a:r>
          </a:p>
        </p:txBody>
      </p:sp>
    </p:spTree>
    <p:extLst>
      <p:ext uri="{BB962C8B-B14F-4D97-AF65-F5344CB8AC3E}">
        <p14:creationId xmlns:p14="http://schemas.microsoft.com/office/powerpoint/2010/main" val="3812456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than any other . Our God is healer. Awesome</a:t>
            </a:r>
          </a:p>
        </p:txBody>
      </p:sp>
    </p:spTree>
    <p:extLst>
      <p:ext uri="{BB962C8B-B14F-4D97-AF65-F5344CB8AC3E}">
        <p14:creationId xmlns:p14="http://schemas.microsoft.com/office/powerpoint/2010/main" val="10889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power our God. Our God. Into the Darkness , you shine. Out of the ashes, we rise. There’s no one like</a:t>
            </a:r>
          </a:p>
        </p:txBody>
      </p:sp>
    </p:spTree>
    <p:extLst>
      <p:ext uri="{BB962C8B-B14F-4D97-AF65-F5344CB8AC3E}">
        <p14:creationId xmlns:p14="http://schemas.microsoft.com/office/powerpoint/2010/main" val="3463258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none like you. Our God is Greater. Our God is stronger. God, you are higher than any other. Our </a:t>
            </a:r>
          </a:p>
        </p:txBody>
      </p:sp>
    </p:spTree>
    <p:extLst>
      <p:ext uri="{BB962C8B-B14F-4D97-AF65-F5344CB8AC3E}">
        <p14:creationId xmlns:p14="http://schemas.microsoft.com/office/powerpoint/2010/main" val="293903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healer. Awesome in Power. Our God, our God. Our God is greater. Our God is stronger.</a:t>
            </a:r>
          </a:p>
        </p:txBody>
      </p:sp>
    </p:spTree>
    <p:extLst>
      <p:ext uri="{BB962C8B-B14F-4D97-AF65-F5344CB8AC3E}">
        <p14:creationId xmlns:p14="http://schemas.microsoft.com/office/powerpoint/2010/main" val="41736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3399071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than any other. Our God is healer. </a:t>
            </a:r>
          </a:p>
        </p:txBody>
      </p:sp>
    </p:spTree>
    <p:extLst>
      <p:ext uri="{BB962C8B-B14F-4D97-AF65-F5344CB8AC3E}">
        <p14:creationId xmlns:p14="http://schemas.microsoft.com/office/powerpoint/2010/main" val="2192953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Awesome in Power. Our God, Our God. And if our God is for us. Then who could ever stop us?</a:t>
            </a:r>
          </a:p>
        </p:txBody>
      </p:sp>
    </p:spTree>
    <p:extLst>
      <p:ext uri="{BB962C8B-B14F-4D97-AF65-F5344CB8AC3E}">
        <p14:creationId xmlns:p14="http://schemas.microsoft.com/office/powerpoint/2010/main" val="1414503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if our God is with us. Then what can stand against? And if our God is for us. Then who could</a:t>
            </a:r>
          </a:p>
        </p:txBody>
      </p:sp>
    </p:spTree>
    <p:extLst>
      <p:ext uri="{BB962C8B-B14F-4D97-AF65-F5344CB8AC3E}">
        <p14:creationId xmlns:p14="http://schemas.microsoft.com/office/powerpoint/2010/main" val="3513453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 stop us? And if our God is with us. Then what could stand against? Then what could stand against?</a:t>
            </a:r>
          </a:p>
        </p:txBody>
      </p:sp>
    </p:spTree>
    <p:extLst>
      <p:ext uri="{BB962C8B-B14F-4D97-AF65-F5344CB8AC3E}">
        <p14:creationId xmlns:p14="http://schemas.microsoft.com/office/powerpoint/2010/main" val="521155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then any other. Our God is healer. </a:t>
            </a:r>
          </a:p>
        </p:txBody>
      </p:sp>
    </p:spTree>
    <p:extLst>
      <p:ext uri="{BB962C8B-B14F-4D97-AF65-F5344CB8AC3E}">
        <p14:creationId xmlns:p14="http://schemas.microsoft.com/office/powerpoint/2010/main" val="876799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Awesome in Power. Our God, Our God. Our god is greater Our God is greater. Our God is stronger.</a:t>
            </a:r>
          </a:p>
        </p:txBody>
      </p:sp>
    </p:spTree>
    <p:extLst>
      <p:ext uri="{BB962C8B-B14F-4D97-AF65-F5344CB8AC3E}">
        <p14:creationId xmlns:p14="http://schemas.microsoft.com/office/powerpoint/2010/main" val="1881108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464016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2869342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Crying Out to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Nehemiah 1:1-11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outdoor, sunset&#10;&#10;Description automatically generated">
            <a:extLst>
              <a:ext uri="{FF2B5EF4-FFF2-40B4-BE49-F238E27FC236}">
                <a16:creationId xmlns:a16="http://schemas.microsoft.com/office/drawing/2014/main" id="{7A9C0376-00F1-42F3-B185-F6536A2C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38091"/>
            <a:ext cx="1483976" cy="111298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Nehemiah 1:1-11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words of Nehemiah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Hachaliah</a:t>
            </a:r>
            <a:r>
              <a:rPr lang="en-US" sz="4000" dirty="0">
                <a:effectLst/>
                <a:latin typeface="Verdana" panose="020B0604030504040204" pitchFamily="34" charset="0"/>
                <a:ea typeface="Calibri" panose="020F0502020204030204" pitchFamily="34" charset="0"/>
                <a:cs typeface="Times New Roman" panose="02020603050405020304" pitchFamily="18" charset="0"/>
              </a:rPr>
              <a:t>. It came to pass in the month of Chislev, in the twentieth year, as I was in Shushan the citadel, 2 that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Hanani</a:t>
            </a:r>
            <a:r>
              <a:rPr lang="en-US" sz="4000" dirty="0">
                <a:effectLst/>
                <a:latin typeface="Verdana" panose="020B0604030504040204" pitchFamily="34" charset="0"/>
                <a:ea typeface="Calibri" panose="020F0502020204030204" pitchFamily="34" charset="0"/>
                <a:cs typeface="Times New Roman" panose="02020603050405020304" pitchFamily="18" charset="0"/>
              </a:rPr>
              <a:t> one of my brethren came with men from Judah; and I asked them concerning the Jews who had escaped, who had survived the captivity, and concerning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they said to me, "The survivors who are left from the captivity in the province are there in great distress and reproach. The wall of Jerusalem is also broken down, and its gates are burned with fire." 4 So it was, when I heard these words, that I sat down and wept, and mourned for many days; I was fasting and praying before the God of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And I said: "I pray, LORD God of heaven, O great and awesome God, You who keep Your covenant and mercy with those who love You and observe Your commandments, 6 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We have acted very corruptly against You, and have not kept the commandments, the statutes, nor the ordinances which You commanded Your servant Moses. 8 Remember, I pray, the word that You commanded Your servant Moses, saying, 'If you are unfaithful, I will scatter you among the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but if you return to Me, and keep My commandments and do them, though some of you were cast out to the farthest part of the heavens, yet I will gather them from there, and bring them to the place which I have chosen as a dwelling for My name.' 10 "Now these are Your servants and Your people, whom You have redeemed by Your great power, and by Your strong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O Lord, I pray, please let Your ear be attentive to the prayer of Your servant, and to the prayer of Your servants who desire to fear Your name; and let Your servant prosper this day, I pray, and grant him mercy in the sight of this man." For I was the king's cupbearer.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Prayer is Powerful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5:5-7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Likewise you younger people, submit yourselves to your elders. Yes, all of you be submissive to one another, and be clothed with humility, for "God resists the proud, But gives grace to the humble." 6 Therefore humble yourselves under the mighty hand of God, that He may exalt you in due time, 7 casting all your care upon Him, for He cares for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Nehemiah knew how to stand tall and strong on his knees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Nehemiah 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it was, when I heard these words, that I sat down and wept, and mourned for many days; I was fasting and praying before the God of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Nehemiah 2:5-9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5 And I said to the king, "If it pleases the king, and if your servant has found favor in your sight, I ask that you send me to Judah, to the city of my fathers' tombs, that I may rebuild it." 6 Then the king said to me (the queen also sitting beside him), "How long will your journey be? And when will you return?" So it pleased the king to send me; and I set him a time.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Furthermore I said to the king, "If it pleases the king, let letters be given to me for the governors of the region beyond the River, that they must permit me to pass through till I come to Judah, 8 and a letter to Asaph the keeper of the king's forest, that he must give me timber to make beams for the gates of the citadel which pertains to the temple, for the city wall, and for the house that I will occupy." And the king granted them to me according to the good hand of my God upon 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I went to the governors in the region beyond the River, and gave them the king's letters. Now the king had sent captains of the army and horsemen with me. 10 When Sanballat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Horonite</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Tobiah</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Ammonite official heard of it, they were deeply disturbed that a man had come to seek the well-being of 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Nehemiah 4:1-5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But it so happened, when Sanballat heard that we were rebuilding the wall, that he was furious and very indignant, and mocked the Jews. 2 And he spoke before his brethren and the army of Samaria, and said, "What are these feeble Jews doing? Will they fortify themselves? Will they offer sacrifices? Will they complete it in a day? Will they revive the stones from the heaps of rubbish--stones that are burned?"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Now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Tobiah</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Ammonite was beside him, and he said, "Whatever they build, if even a fox goes up on it, he will break down their stone wall." 4 Hear, O our God, for we are despised; turn their reproach on their own heads, and give them as plunder to a land of captivity! 5 Do not cover their iniquity, and do not let their sin be blotted out from before You; for they have provoked You to anger before the builders.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Nehemiah 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it happened when Sanballat,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Tobiah</a:t>
            </a:r>
            <a:r>
              <a:rPr lang="en-US" sz="4000" dirty="0">
                <a:effectLst/>
                <a:latin typeface="Verdana" panose="020B0604030504040204" pitchFamily="34" charset="0"/>
                <a:ea typeface="Calibri" panose="020F0502020204030204" pitchFamily="34" charset="0"/>
                <a:cs typeface="Times New Roman" panose="02020603050405020304" pitchFamily="18" charset="0"/>
              </a:rPr>
              <a:t>, Geshem the Arab, and the rest of our enemies heard that I had rebuilt the wall, and that there were no breaks left in it (though at that time I had not hung the doors in the gates),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that Sanballat and Geshem sent to me, saying, "Come, let us meet together among the villages in the plain of Ono." But they thought to do me harm. 3 So I sent messengers to them, saying, "I am doing a great work, so that I cannot come down. Why should the work cease while I leave it and go down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Nehemiah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“Every one of the builders had his sword girded at his side as he built. And the one who sounded the trumpet was beside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should we pray?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13402</TotalTime>
  <Words>4073</Words>
  <Application>Microsoft Office PowerPoint</Application>
  <PresentationFormat>Widescreen</PresentationFormat>
  <Paragraphs>290</Paragraphs>
  <Slides>130</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130</vt:i4>
      </vt:variant>
    </vt:vector>
  </HeadingPairs>
  <TitlesOfParts>
    <vt:vector size="141"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799</cp:revision>
  <dcterms:created xsi:type="dcterms:W3CDTF">2009-08-18T08:19:59Z</dcterms:created>
  <dcterms:modified xsi:type="dcterms:W3CDTF">2022-02-04T22:41:09Z</dcterms:modified>
</cp:coreProperties>
</file>