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39"/>
  </p:notesMasterIdLst>
  <p:handoutMasterIdLst>
    <p:handoutMasterId r:id="rId40"/>
  </p:handoutMasterIdLst>
  <p:sldIdLst>
    <p:sldId id="938" r:id="rId3"/>
    <p:sldId id="826" r:id="rId4"/>
    <p:sldId id="464" r:id="rId5"/>
    <p:sldId id="865" r:id="rId6"/>
    <p:sldId id="888" r:id="rId7"/>
    <p:sldId id="889" r:id="rId8"/>
    <p:sldId id="890" r:id="rId9"/>
    <p:sldId id="891" r:id="rId10"/>
    <p:sldId id="892" r:id="rId11"/>
    <p:sldId id="893" r:id="rId12"/>
    <p:sldId id="894" r:id="rId13"/>
    <p:sldId id="895" r:id="rId14"/>
    <p:sldId id="954" r:id="rId15"/>
    <p:sldId id="898" r:id="rId16"/>
    <p:sldId id="899" r:id="rId17"/>
    <p:sldId id="900" r:id="rId18"/>
    <p:sldId id="901" r:id="rId19"/>
    <p:sldId id="903" r:id="rId20"/>
    <p:sldId id="904" r:id="rId21"/>
    <p:sldId id="905" r:id="rId22"/>
    <p:sldId id="955" r:id="rId23"/>
    <p:sldId id="968" r:id="rId24"/>
    <p:sldId id="967" r:id="rId25"/>
    <p:sldId id="976" r:id="rId26"/>
    <p:sldId id="977" r:id="rId27"/>
    <p:sldId id="979" r:id="rId28"/>
    <p:sldId id="978" r:id="rId29"/>
    <p:sldId id="980" r:id="rId30"/>
    <p:sldId id="969" r:id="rId31"/>
    <p:sldId id="970" r:id="rId32"/>
    <p:sldId id="971" r:id="rId33"/>
    <p:sldId id="972" r:id="rId34"/>
    <p:sldId id="973" r:id="rId35"/>
    <p:sldId id="974" r:id="rId36"/>
    <p:sldId id="975" r:id="rId37"/>
    <p:sldId id="859" r:id="rId38"/>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104" d="100"/>
          <a:sy n="104" d="100"/>
        </p:scale>
        <p:origin x="552" y="120"/>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2</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“who being the brightness of His glory and the express image of His person, and upholding all things by the word of His power, when He had by Himself purged our sins, sat down at the right hand of the Majesty on high”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28:18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Jesus came and spoke to them, saying,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"All authority has been given to Me in heaven and on earth.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5:27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has given Him authority to execute judgment also, because He is the Son of Man”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Romans 14:9</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“For to this end Christ died and rose and lived again, that He might be Lord of both the dead and the living”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39873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algn="ctr"/>
            <a:r>
              <a:rPr lang="en-US" sz="4000" b="1" dirty="0">
                <a:effectLst/>
                <a:latin typeface="Verdana" panose="020B0604030504040204" pitchFamily="34" charset="0"/>
                <a:ea typeface="Calibri" panose="020F0502020204030204" pitchFamily="34" charset="0"/>
                <a:cs typeface="Times New Roman" panose="02020603050405020304" pitchFamily="18" charset="0"/>
              </a:rPr>
              <a:t>10 that at the name of Jesus every knee should bow, of those in heaven, and of those on earth, and of those under the earth,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b="1" dirty="0">
                <a:effectLst/>
                <a:latin typeface="Verdana" panose="020B0604030504040204" pitchFamily="34" charset="0"/>
                <a:ea typeface="Calibri" panose="020F0502020204030204" pitchFamily="34" charset="0"/>
                <a:cs typeface="Times New Roman" panose="02020603050405020304" pitchFamily="18" charset="0"/>
              </a:rPr>
              <a:t> </a:t>
            </a: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4:9-10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9(Now this, "He ascended"--what does it mean but that He also first descended into the lower parts of the earth? 10 He who descended is also the One who ascended far above all the heavens, that He might fill all things.)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Revelations 5:13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every creature which is in heaven and on the earth and under the earth and such as are in the sea, and all that are in them, I heard saying: "Blessing and honor and glory and power Be to Him who sits on the throne, And to the Lamb, forever and ever!"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19:20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“Then the beast was captured, and with him the false prophet who worked signs in his presence, by which he deceived those who received the mark of the beast and those who worshiped his image. These two were cast alive into the lake of fire burning with brimstone”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21:1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“Now I saw a new heaven and a new earth, for the first heaven and the first earth had passed away. Also there was no more sea”</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11 and that every tongue should confess that Jesus Christ is Lord, to the glory of God the Father.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Jesus Above Every Name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Philippians 2:9-18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February 23,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Text&#10;&#10;Description automatically generated">
            <a:extLst>
              <a:ext uri="{FF2B5EF4-FFF2-40B4-BE49-F238E27FC236}">
                <a16:creationId xmlns:a16="http://schemas.microsoft.com/office/drawing/2014/main" id="{AF7BBC2C-88A3-46A1-A4CB-956B53F660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19400"/>
            <a:ext cx="12192000" cy="40386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10006" y="5745018"/>
            <a:ext cx="1483976" cy="111298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12 Therefore, my beloved, as you have always obeyed, not as in my presence only, but now much more in my absence, work out your own salvation with fear and trembling; 13 for it is God who works in you both to will and to do for His good pleasure.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12:4-7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There are diversities of gifts, but the same Spirit. 5 There are differences of ministries, but the same Lord. 6 And there are diversities of activities, but it is the same God who works all in all. 7 But the manifestation of the Spirit is given to each one for the profit of all: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9168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14 Do all things without complaining and disputing, 15 that you may become blameless and harmless, children of God without fault in the midst of a crooked and perverse generation, among whom you shine as lights in the world,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8562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18473"/>
            <a:ext cx="12192000" cy="5047673"/>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6:1-11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Dare any of you, having a matter against another, go to law before the unrighteous, and not before the saints? 2 Do you not know that the saints will judge the world? And if the world will be judged by you, are you unworthy to judge the smallest matters?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6300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Do you not know that we shall judge angels? How much more, things that pertain to this life? 4 If then you have judgments concerning things pertaining to this life, do you appoint those who are least esteemed by the church to judge? 5 I say this to your shame. Is it so, that there is not a wise man among you, not even one, who will be able to judge between his brethren?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406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But brother goes to law against brother, and that before unbelievers! 7 Now therefore, it is already an utter failure for you that you go to law against one another. Why do you not rather accept wrong? Why do you not rather let yourselves be cheated? 8 No, you yourselves do wrong and cheat, and you do these things to your brethren!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6374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Do you not know that the unrighteous will not inherit the kingdom of God? Do not be deceived. Neither fornicators, nor idolaters, nor adulterers, nor homosexuals, nor sodomites, 10 nor thieves, nor covetous, nor drunkards, nor revilers, nor extortioners will inherit the kingdom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8930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And such were some of you. But you were washed, but you were sanctified, but you were justified in the name of the Lord Jesus and by the Spirit of our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3509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16 holding fast the word of life, so that I may rejoice in the day of Christ that I have not run in vain or labored in vain</a:t>
            </a:r>
            <a:r>
              <a:rPr lang="en-US" sz="4000" dirty="0">
                <a:effectLst/>
                <a:latin typeface="Verdana" panose="020B060403050404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64692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2:9-18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Therefore God also has highly exalted Him and given Him the name which is above every name, 10 that at the name of Jesus every knee should bow, of those in heaven, and of those on earth, and of those under the earth,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and that every tongue should confess that Jesus Christ is Lord, to the glory of God the Father. 12 Therefore, my beloved, as you have always obeyed, not as in my presence only, but now much more in my absence, work out your own salvation with fear and trembling;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for it is God who works in you both to will and to do for His good pleasure. 14 Do all things without complaining and disputing, 15 that you may become blameless and harmless, children of God without fault in the midst of a crooked and perverse generation, among whom you shine as lights in the world,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holding fast the word of life, so that I may rejoice in the day of Christ that I have not run in vain or labored in vain.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9 Therefore God also has highly exalted Him and given Him the name which is above every name,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2:33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“Therefore being exalted to the right hand of God, and having received from the Father the promise of the Holy Spirit, He poured out this which you now see and hear”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Ephesians 1:20-23</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20 which He worked in Christ when He raised Him from the dead and seated Him at His right hand in the heavenly places, 21 far above all principality and power and might and dominion, and every name that is named, not only in this age but also in that which is to come. 22 And He put all things under His feet, and gave Him to be head over all things to the church, 23 which is His body, the fullness of Him who fills all in all.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12167</TotalTime>
  <Words>1773</Words>
  <Application>Microsoft Office PowerPoint</Application>
  <PresentationFormat>Widescreen</PresentationFormat>
  <Paragraphs>118</Paragraphs>
  <Slides>36</Slides>
  <Notes>2</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36</vt:i4>
      </vt:variant>
    </vt:vector>
  </HeadingPairs>
  <TitlesOfParts>
    <vt:vector size="42"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789</cp:revision>
  <dcterms:created xsi:type="dcterms:W3CDTF">2009-08-18T08:19:59Z</dcterms:created>
  <dcterms:modified xsi:type="dcterms:W3CDTF">2022-02-22T23:25:34Z</dcterms:modified>
</cp:coreProperties>
</file>