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701" r:id="rId3"/>
    <p:sldMasterId id="2147483713" r:id="rId4"/>
  </p:sldMasterIdLst>
  <p:notesMasterIdLst>
    <p:notesMasterId r:id="rId128"/>
  </p:notesMasterIdLst>
  <p:handoutMasterIdLst>
    <p:handoutMasterId r:id="rId129"/>
  </p:handoutMasterIdLst>
  <p:sldIdLst>
    <p:sldId id="938" r:id="rId5"/>
    <p:sldId id="1027" r:id="rId6"/>
    <p:sldId id="1028" r:id="rId7"/>
    <p:sldId id="1029" r:id="rId8"/>
    <p:sldId id="1030" r:id="rId9"/>
    <p:sldId id="1031" r:id="rId10"/>
    <p:sldId id="1032" r:id="rId11"/>
    <p:sldId id="1033" r:id="rId12"/>
    <p:sldId id="348" r:id="rId13"/>
    <p:sldId id="349" r:id="rId14"/>
    <p:sldId id="350" r:id="rId15"/>
    <p:sldId id="351" r:id="rId16"/>
    <p:sldId id="353" r:id="rId17"/>
    <p:sldId id="354" r:id="rId18"/>
    <p:sldId id="1034" r:id="rId19"/>
    <p:sldId id="1035" r:id="rId20"/>
    <p:sldId id="1036" r:id="rId21"/>
    <p:sldId id="976" r:id="rId22"/>
    <p:sldId id="977" r:id="rId23"/>
    <p:sldId id="1037" r:id="rId24"/>
    <p:sldId id="1038" r:id="rId25"/>
    <p:sldId id="1039" r:id="rId26"/>
    <p:sldId id="981" r:id="rId27"/>
    <p:sldId id="1040" r:id="rId28"/>
    <p:sldId id="1041" r:id="rId29"/>
    <p:sldId id="1042" r:id="rId30"/>
    <p:sldId id="1043" r:id="rId31"/>
    <p:sldId id="402" r:id="rId32"/>
    <p:sldId id="403" r:id="rId33"/>
    <p:sldId id="404" r:id="rId34"/>
    <p:sldId id="1058" r:id="rId35"/>
    <p:sldId id="1059" r:id="rId36"/>
    <p:sldId id="941" r:id="rId37"/>
    <p:sldId id="942" r:id="rId38"/>
    <p:sldId id="943" r:id="rId39"/>
    <p:sldId id="944" r:id="rId40"/>
    <p:sldId id="945" r:id="rId41"/>
    <p:sldId id="946" r:id="rId42"/>
    <p:sldId id="947" r:id="rId43"/>
    <p:sldId id="948" r:id="rId44"/>
    <p:sldId id="1060" r:id="rId45"/>
    <p:sldId id="1061" r:id="rId46"/>
    <p:sldId id="1062" r:id="rId47"/>
    <p:sldId id="1063" r:id="rId48"/>
    <p:sldId id="1064" r:id="rId49"/>
    <p:sldId id="1065" r:id="rId50"/>
    <p:sldId id="1066" r:id="rId51"/>
    <p:sldId id="1067" r:id="rId52"/>
    <p:sldId id="1068" r:id="rId53"/>
    <p:sldId id="1069" r:id="rId54"/>
    <p:sldId id="1070" r:id="rId55"/>
    <p:sldId id="1071" r:id="rId56"/>
    <p:sldId id="1072" r:id="rId57"/>
    <p:sldId id="1073" r:id="rId58"/>
    <p:sldId id="1074" r:id="rId59"/>
    <p:sldId id="1075" r:id="rId60"/>
    <p:sldId id="1076" r:id="rId61"/>
    <p:sldId id="1009" r:id="rId62"/>
    <p:sldId id="1010" r:id="rId63"/>
    <p:sldId id="1011" r:id="rId64"/>
    <p:sldId id="1012" r:id="rId65"/>
    <p:sldId id="1013" r:id="rId66"/>
    <p:sldId id="300" r:id="rId67"/>
    <p:sldId id="299" r:id="rId68"/>
    <p:sldId id="302" r:id="rId69"/>
    <p:sldId id="298" r:id="rId70"/>
    <p:sldId id="258" r:id="rId71"/>
    <p:sldId id="259" r:id="rId72"/>
    <p:sldId id="260" r:id="rId73"/>
    <p:sldId id="261" r:id="rId74"/>
    <p:sldId id="311" r:id="rId75"/>
    <p:sldId id="262" r:id="rId76"/>
    <p:sldId id="303" r:id="rId77"/>
    <p:sldId id="312" r:id="rId78"/>
    <p:sldId id="313" r:id="rId79"/>
    <p:sldId id="314" r:id="rId80"/>
    <p:sldId id="315" r:id="rId81"/>
    <p:sldId id="978" r:id="rId82"/>
    <p:sldId id="826" r:id="rId83"/>
    <p:sldId id="464" r:id="rId84"/>
    <p:sldId id="865" r:id="rId85"/>
    <p:sldId id="888" r:id="rId86"/>
    <p:sldId id="889" r:id="rId87"/>
    <p:sldId id="890" r:id="rId88"/>
    <p:sldId id="891" r:id="rId89"/>
    <p:sldId id="892" r:id="rId90"/>
    <p:sldId id="893" r:id="rId91"/>
    <p:sldId id="894" r:id="rId92"/>
    <p:sldId id="895" r:id="rId93"/>
    <p:sldId id="954" r:id="rId94"/>
    <p:sldId id="898" r:id="rId95"/>
    <p:sldId id="900" r:id="rId96"/>
    <p:sldId id="901" r:id="rId97"/>
    <p:sldId id="903" r:id="rId98"/>
    <p:sldId id="904" r:id="rId99"/>
    <p:sldId id="905" r:id="rId100"/>
    <p:sldId id="906" r:id="rId101"/>
    <p:sldId id="461" r:id="rId102"/>
    <p:sldId id="955" r:id="rId103"/>
    <p:sldId id="968" r:id="rId104"/>
    <p:sldId id="967" r:id="rId105"/>
    <p:sldId id="966" r:id="rId106"/>
    <p:sldId id="502" r:id="rId107"/>
    <p:sldId id="503" r:id="rId108"/>
    <p:sldId id="795" r:id="rId109"/>
    <p:sldId id="796" r:id="rId110"/>
    <p:sldId id="797" r:id="rId111"/>
    <p:sldId id="794" r:id="rId112"/>
    <p:sldId id="979" r:id="rId113"/>
    <p:sldId id="980" r:id="rId114"/>
    <p:sldId id="998" r:id="rId115"/>
    <p:sldId id="997" r:id="rId116"/>
    <p:sldId id="996" r:id="rId117"/>
    <p:sldId id="995" r:id="rId118"/>
    <p:sldId id="994" r:id="rId119"/>
    <p:sldId id="969" r:id="rId120"/>
    <p:sldId id="970" r:id="rId121"/>
    <p:sldId id="971" r:id="rId122"/>
    <p:sldId id="972" r:id="rId123"/>
    <p:sldId id="973" r:id="rId124"/>
    <p:sldId id="974" r:id="rId125"/>
    <p:sldId id="975" r:id="rId126"/>
    <p:sldId id="859" r:id="rId12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1422" autoAdjust="0"/>
  </p:normalViewPr>
  <p:slideViewPr>
    <p:cSldViewPr>
      <p:cViewPr varScale="1">
        <p:scale>
          <a:sx n="104" d="100"/>
          <a:sy n="104" d="100"/>
        </p:scale>
        <p:origin x="552" y="13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notesMaster" Target="notesMasters/notes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handoutMaster" Target="handoutMasters/handout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79</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83</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2/18/2022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07672709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2/18/2022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58587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2/18/2022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61033860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2/18/2022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01178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2/18/2022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89248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2/18/2022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98782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2/18/2022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86800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2/18/2022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81091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2/18/2022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69512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2/18/2022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72088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2/18/2022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179629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752040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25977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396006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51518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49862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152243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804227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742877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664774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495387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9267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2/18/2022</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46291156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73102921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7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Weary You're the defender of the weak You comfort those in need You lift us up on the wings Like eagles</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352827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6:4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we were buried with Him through baptism into death, that just as Christ was raised from the dead by the glory of the Father, even so we also should walk in newness of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Misconceptions about Repentance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2:1-10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Therefore you are inexcusable, O man, whoever you are who judge, for in whatever you judge another you condemn yourself; for you who judge practice the same things. 2 But we know that the judgment of God is according to truth against those who practice such things.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7042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And do you think this, O man, you who judge those practicing such things, and doing the same, that you will escape the judgment of God? 4 Or do you despise the riches of His goodness, forbearance, and longsuffering, not knowing that the goodness of God leads you to repentance?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But in accordance with your hardness and your impenitent heart you are treasuring up for yourself wrath in the day of wrath and revelation of the righteous judgment of God, 6 who "will render to each one according to his deeds": 7 eternal life to those who by patient continuance in doing good seek for glory, honor, and immortality;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but to those who are self-seeking and do not obey the truth, but obey unrighteousness--indignation and wrath, 9 tribulation and anguish, on every soul of man who does evil, of the Jew first and also of the Greek;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we confess our sins, He is faithful and just to forgive us our sins and to cleanse us from all unrighteousness.”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Confession and Repentance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5168338"/>
          </a:xfrm>
          <a:prstGeom prst="rect">
            <a:avLst/>
          </a:prstGeom>
        </p:spPr>
        <p:txBody>
          <a:bodyPr wrap="square">
            <a:spAutoFit/>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Romans 10:9-15</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9 that if you confess with your mouth the Lord Jesus and believe in your heart that God has raised Him from the dead, you will be saved. 10 For with the heart one believes unto righteousness, and with the mouth confession is made unto salvation.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36687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For the Scripture says, "Whoever believes on Him will not be put to shame."  12 For there is no distinction between Jew and Greek, for the same Lord over all is rich to all who call upon Him. 13 For "whoever calls on the name of the LORD shall be saved."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0672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God, You reign forever Our hope, our Strong Deliverer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 are, You are the everlasting</a:t>
            </a:r>
          </a:p>
        </p:txBody>
      </p:sp>
    </p:spTree>
    <p:extLst>
      <p:ext uri="{BB962C8B-B14F-4D97-AF65-F5344CB8AC3E}">
        <p14:creationId xmlns:p14="http://schemas.microsoft.com/office/powerpoint/2010/main" val="84272472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How then shall they call on Him in whom they have not believed? And how shall they believe in Him of whom they have not heard? And how shall they hear without a preacher? 15 And how shall they preach unless they are sent? As it is written: "How beautiful are the feet of those who preach the gospel of peace, Who bring glad tidings of good things!"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092985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4531240"/>
          </a:xfrm>
          <a:prstGeom prst="rect">
            <a:avLst/>
          </a:prstGeom>
        </p:spPr>
        <p:txBody>
          <a:bodyPr wrap="square">
            <a:spAutoFit/>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1. If you’re struggling with overcoming a particular sin even though you’ve confessed it repeatedly, what changes are you going to make now that you’ve learned about the importance of repentance?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998251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8353825"/>
          </a:xfrm>
          <a:prstGeom prst="rect">
            <a:avLst/>
          </a:prstGeom>
        </p:spPr>
        <p:txBody>
          <a:bodyPr wrap="square">
            <a:spAutoFit/>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2. Sometimes the problem is that we still enjoy the sin we repeatedly confess.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841770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5168338"/>
          </a:xfrm>
          <a:prstGeom prst="rect">
            <a:avLst/>
          </a:prstGeom>
        </p:spPr>
        <p:txBody>
          <a:bodyPr wrap="square">
            <a:spAutoFit/>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3. What benefit are you deriving from your particular sin?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272012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3257045"/>
          </a:xfrm>
          <a:prstGeom prst="rect">
            <a:avLst/>
          </a:prstGeom>
        </p:spPr>
        <p:txBody>
          <a:bodyPr wrap="square">
            <a:spAutoFit/>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4. What does God say about it in His Word?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343485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4531240"/>
          </a:xfrm>
          <a:prstGeom prst="rect">
            <a:avLst/>
          </a:prstGeom>
        </p:spPr>
        <p:txBody>
          <a:bodyPr wrap="square">
            <a:spAutoFit/>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5. How would freedom from it improve your life and your relationship with the Lord?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008859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The everlasting God You do not faint You won't grow weary You're the defender of the weak You</a:t>
            </a:r>
          </a:p>
        </p:txBody>
      </p:sp>
    </p:spTree>
    <p:extLst>
      <p:ext uri="{BB962C8B-B14F-4D97-AF65-F5344CB8AC3E}">
        <p14:creationId xmlns:p14="http://schemas.microsoft.com/office/powerpoint/2010/main" val="351123276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comfort those in need You lift us up on the wings</a:t>
            </a:r>
          </a:p>
          <a:p>
            <a:pPr marL="0" indent="0" algn="ctr">
              <a:buNone/>
            </a:pPr>
            <a:r>
              <a:rPr lang="en-US" sz="4000" dirty="0">
                <a:solidFill>
                  <a:schemeClr val="bg1"/>
                </a:solidFill>
                <a:latin typeface="Arial"/>
                <a:ea typeface="+mn-lt"/>
                <a:cs typeface="+mn-lt"/>
              </a:rPr>
              <a:t>Like eagles From everlasting to everlasting God, You</a:t>
            </a:r>
          </a:p>
        </p:txBody>
      </p:sp>
    </p:spTree>
    <p:extLst>
      <p:ext uri="{BB962C8B-B14F-4D97-AF65-F5344CB8AC3E}">
        <p14:creationId xmlns:p14="http://schemas.microsoft.com/office/powerpoint/2010/main" val="2275259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everlasting</a:t>
            </a:r>
          </a:p>
        </p:txBody>
      </p:sp>
    </p:spTree>
    <p:extLst>
      <p:ext uri="{BB962C8B-B14F-4D97-AF65-F5344CB8AC3E}">
        <p14:creationId xmlns:p14="http://schemas.microsoft.com/office/powerpoint/2010/main" val="840696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Raise A Hallelujah”</a:t>
            </a:r>
          </a:p>
          <a:p>
            <a:pPr marL="0" indent="0" algn="ctr">
              <a:buNone/>
            </a:pPr>
            <a:r>
              <a:rPr lang="en-US" sz="4400" b="1" dirty="0">
                <a:solidFill>
                  <a:schemeClr val="bg1"/>
                </a:solidFill>
                <a:latin typeface="Arial"/>
                <a:ea typeface="+mn-lt"/>
                <a:cs typeface="+mn-lt"/>
              </a:rPr>
              <a:t>(Bethel)</a:t>
            </a:r>
          </a:p>
        </p:txBody>
      </p:sp>
    </p:spTree>
    <p:extLst>
      <p:ext uri="{BB962C8B-B14F-4D97-AF65-F5344CB8AC3E}">
        <p14:creationId xmlns:p14="http://schemas.microsoft.com/office/powerpoint/2010/main" val="4180900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raise a hallelujah, In the presence of my enemies. I raise a hallelujah, louder than the unbelief. I raise a</a:t>
            </a:r>
          </a:p>
        </p:txBody>
      </p:sp>
    </p:spTree>
    <p:extLst>
      <p:ext uri="{BB962C8B-B14F-4D97-AF65-F5344CB8AC3E}">
        <p14:creationId xmlns:p14="http://schemas.microsoft.com/office/powerpoint/2010/main" val="3477563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Hallelujah, my weapon is a melody. I raise a hallelujah, heaven comes to fight for me.</a:t>
            </a:r>
          </a:p>
        </p:txBody>
      </p:sp>
    </p:spTree>
    <p:extLst>
      <p:ext uri="{BB962C8B-B14F-4D97-AF65-F5344CB8AC3E}">
        <p14:creationId xmlns:p14="http://schemas.microsoft.com/office/powerpoint/2010/main" val="1994711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sing in the middle of the storm. Louder and louder, you’re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hear my praises roar.</a:t>
            </a:r>
          </a:p>
        </p:txBody>
      </p:sp>
    </p:spTree>
    <p:extLst>
      <p:ext uri="{BB962C8B-B14F-4D97-AF65-F5344CB8AC3E}">
        <p14:creationId xmlns:p14="http://schemas.microsoft.com/office/powerpoint/2010/main" val="868594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Up from the ashes, hope will arise. Death is defeated the king is alive. I raise a hallelujah, with</a:t>
            </a:r>
          </a:p>
        </p:txBody>
      </p:sp>
    </p:spTree>
    <p:extLst>
      <p:ext uri="{BB962C8B-B14F-4D97-AF65-F5344CB8AC3E}">
        <p14:creationId xmlns:p14="http://schemas.microsoft.com/office/powerpoint/2010/main" val="1451125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Everlasting God</a:t>
            </a:r>
          </a:p>
          <a:p>
            <a:pPr marL="0" indent="0" algn="ctr">
              <a:buNone/>
            </a:pPr>
            <a:r>
              <a:rPr lang="en-US" sz="4000" b="1" dirty="0">
                <a:solidFill>
                  <a:schemeClr val="bg1"/>
                </a:solidFill>
                <a:latin typeface="Arial"/>
                <a:ea typeface="+mn-lt"/>
                <a:cs typeface="+mn-lt"/>
              </a:rPr>
              <a:t>(Chris Tomlin)</a:t>
            </a:r>
          </a:p>
        </p:txBody>
      </p:sp>
    </p:spTree>
    <p:extLst>
      <p:ext uri="{BB962C8B-B14F-4D97-AF65-F5344CB8AC3E}">
        <p14:creationId xmlns:p14="http://schemas.microsoft.com/office/powerpoint/2010/main" val="343656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Everything inside of me. I raise a hallelujah, I will watch the darkness flee. I raise a hallelujah, In the </a:t>
            </a:r>
          </a:p>
        </p:txBody>
      </p:sp>
    </p:spTree>
    <p:extLst>
      <p:ext uri="{BB962C8B-B14F-4D97-AF65-F5344CB8AC3E}">
        <p14:creationId xmlns:p14="http://schemas.microsoft.com/office/powerpoint/2010/main" val="3392041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middle of the mystery. I raise a hallelujah, fear you lost your hold on me.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sing in the middle</a:t>
            </a:r>
          </a:p>
        </p:txBody>
      </p:sp>
    </p:spTree>
    <p:extLst>
      <p:ext uri="{BB962C8B-B14F-4D97-AF65-F5344CB8AC3E}">
        <p14:creationId xmlns:p14="http://schemas.microsoft.com/office/powerpoint/2010/main" val="857445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storm. Louder and louder. You’re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hear my praises roar. Up from the ashes. Hope will arise</a:t>
            </a:r>
          </a:p>
        </p:txBody>
      </p:sp>
    </p:spTree>
    <p:extLst>
      <p:ext uri="{BB962C8B-B14F-4D97-AF65-F5344CB8AC3E}">
        <p14:creationId xmlns:p14="http://schemas.microsoft.com/office/powerpoint/2010/main" val="319219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death is defeated the king is alive. Sing a little louder(in the presence of my enemies. Sing a little</a:t>
            </a:r>
          </a:p>
        </p:txBody>
      </p:sp>
    </p:spTree>
    <p:extLst>
      <p:ext uri="{BB962C8B-B14F-4D97-AF65-F5344CB8AC3E}">
        <p14:creationId xmlns:p14="http://schemas.microsoft.com/office/powerpoint/2010/main" val="3160937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louder. (louder than the unbelief). Sing a little louder(my weapon is a melody. Sing a little louder.</a:t>
            </a:r>
          </a:p>
        </p:txBody>
      </p:sp>
    </p:spTree>
    <p:extLst>
      <p:ext uri="{BB962C8B-B14F-4D97-AF65-F5344CB8AC3E}">
        <p14:creationId xmlns:p14="http://schemas.microsoft.com/office/powerpoint/2010/main" val="2976727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(heaven comes to fight for me) Sing a little louder(in the presence of my enemies). Sing a little louder</a:t>
            </a:r>
          </a:p>
        </p:txBody>
      </p:sp>
    </p:spTree>
    <p:extLst>
      <p:ext uri="{BB962C8B-B14F-4D97-AF65-F5344CB8AC3E}">
        <p14:creationId xmlns:p14="http://schemas.microsoft.com/office/powerpoint/2010/main" val="2932757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(louder than the unbelief) Sing a little louder(my weapon is a melody).Sing a little louder( Heaven  </a:t>
            </a:r>
          </a:p>
        </p:txBody>
      </p:sp>
    </p:spTree>
    <p:extLst>
      <p:ext uri="{BB962C8B-B14F-4D97-AF65-F5344CB8AC3E}">
        <p14:creationId xmlns:p14="http://schemas.microsoft.com/office/powerpoint/2010/main" val="863383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comes o fight for me. Sing a little louder. Cause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sing . In the middle of this storm louder and </a:t>
            </a:r>
          </a:p>
        </p:txBody>
      </p:sp>
    </p:spTree>
    <p:extLst>
      <p:ext uri="{BB962C8B-B14F-4D97-AF65-F5344CB8AC3E}">
        <p14:creationId xmlns:p14="http://schemas.microsoft.com/office/powerpoint/2010/main" val="522006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louder your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hear my praises roar. Up from the ashes. Hope will arise. Death is defeated. The </a:t>
            </a:r>
          </a:p>
        </p:txBody>
      </p:sp>
    </p:spTree>
    <p:extLst>
      <p:ext uri="{BB962C8B-B14F-4D97-AF65-F5344CB8AC3E}">
        <p14:creationId xmlns:p14="http://schemas.microsoft.com/office/powerpoint/2010/main" val="640417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king is alive. Cause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sing . In the middle of this storm louder and louder. You’re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hear my</a:t>
            </a:r>
          </a:p>
        </p:txBody>
      </p:sp>
    </p:spTree>
    <p:extLst>
      <p:ext uri="{BB962C8B-B14F-4D97-AF65-F5344CB8AC3E}">
        <p14:creationId xmlns:p14="http://schemas.microsoft.com/office/powerpoint/2010/main" val="3483472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Strength will rise as we wait upon the Lord We will wait upon the Lord, we will wait upon the Lord</a:t>
            </a:r>
          </a:p>
        </p:txBody>
      </p:sp>
    </p:spTree>
    <p:extLst>
      <p:ext uri="{BB962C8B-B14F-4D97-AF65-F5344CB8AC3E}">
        <p14:creationId xmlns:p14="http://schemas.microsoft.com/office/powerpoint/2010/main" val="3489850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praises roar. Up from the ashes hope will arise. Death is </a:t>
            </a:r>
            <a:r>
              <a:rPr lang="en-US" sz="4000" dirty="0" err="1">
                <a:solidFill>
                  <a:schemeClr val="bg1"/>
                </a:solidFill>
                <a:latin typeface="Arial"/>
                <a:ea typeface="+mn-lt"/>
                <a:cs typeface="+mn-lt"/>
              </a:rPr>
              <a:t>defeate</a:t>
            </a:r>
            <a:r>
              <a:rPr lang="en-US" sz="4000" dirty="0">
                <a:solidFill>
                  <a:schemeClr val="bg1"/>
                </a:solidFill>
                <a:latin typeface="Arial"/>
                <a:ea typeface="+mn-lt"/>
                <a:cs typeface="+mn-lt"/>
              </a:rPr>
              <a:t>, The king is alive.</a:t>
            </a:r>
          </a:p>
        </p:txBody>
      </p:sp>
    </p:spTree>
    <p:extLst>
      <p:ext uri="{BB962C8B-B14F-4D97-AF65-F5344CB8AC3E}">
        <p14:creationId xmlns:p14="http://schemas.microsoft.com/office/powerpoint/2010/main" val="2741294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a:t>
            </a:r>
            <a:r>
              <a:rPr lang="en-US" sz="4400" b="1" dirty="0">
                <a:solidFill>
                  <a:schemeClr val="bg1"/>
                </a:solidFill>
                <a:latin typeface="Arial"/>
                <a:ea typeface="+mn-lt"/>
                <a:cs typeface="+mn-lt"/>
              </a:rPr>
              <a:t>No Longer Slaves”</a:t>
            </a:r>
          </a:p>
          <a:p>
            <a:pPr marL="0" indent="0" algn="ctr">
              <a:buNone/>
            </a:pPr>
            <a:r>
              <a:rPr lang="en-US" sz="4400" b="1" dirty="0">
                <a:solidFill>
                  <a:schemeClr val="bg1"/>
                </a:solidFill>
                <a:latin typeface="Arial"/>
                <a:ea typeface="+mn-lt"/>
                <a:cs typeface="+mn-lt"/>
              </a:rPr>
              <a:t>(Bethel)</a:t>
            </a:r>
            <a:endParaRPr lang="en-US" sz="4000" dirty="0">
              <a:latin typeface="Arial"/>
              <a:ea typeface="+mn-lt"/>
              <a:cs typeface="+mn-lt"/>
            </a:endParaRPr>
          </a:p>
        </p:txBody>
      </p:sp>
    </p:spTree>
    <p:extLst>
      <p:ext uri="{BB962C8B-B14F-4D97-AF65-F5344CB8AC3E}">
        <p14:creationId xmlns:p14="http://schemas.microsoft.com/office/powerpoint/2010/main" val="4165820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unravel me with a melody. You surround me with a song. Of deliverance from my enemies.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a:t>
            </a:r>
          </a:p>
          <a:p>
            <a:pPr marL="0" indent="0" algn="ctr">
              <a:buNone/>
            </a:pPr>
            <a:endParaRPr lang="en-US" sz="4000" dirty="0">
              <a:solidFill>
                <a:schemeClr val="bg1"/>
              </a:solidFill>
              <a:latin typeface="Arial"/>
              <a:ea typeface="+mn-lt"/>
              <a:cs typeface="+mn-lt"/>
            </a:endParaRP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4038759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my fears are gone. I’m no longer a slave to fear. I am a child of God. I’m no longer a slave to fear.</a:t>
            </a: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1729144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am a child of God . From my mother’s womb. You have chosen me. Love has called my name. I’ve </a:t>
            </a:r>
            <a:endParaRPr lang="en-US" sz="4000" dirty="0">
              <a:latin typeface="Arial"/>
              <a:ea typeface="+mn-lt"/>
              <a:cs typeface="+mn-lt"/>
            </a:endParaRPr>
          </a:p>
        </p:txBody>
      </p:sp>
    </p:spTree>
    <p:extLst>
      <p:ext uri="{BB962C8B-B14F-4D97-AF65-F5344CB8AC3E}">
        <p14:creationId xmlns:p14="http://schemas.microsoft.com/office/powerpoint/2010/main" val="3287722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been born again into your family. Your blood has flows through my veins. I’m no longer a slave to fear. </a:t>
            </a:r>
            <a:endParaRPr lang="en-US" sz="4000" dirty="0">
              <a:latin typeface="Arial"/>
              <a:ea typeface="+mn-lt"/>
              <a:cs typeface="+mn-lt"/>
            </a:endParaRPr>
          </a:p>
        </p:txBody>
      </p:sp>
    </p:spTree>
    <p:extLst>
      <p:ext uri="{BB962C8B-B14F-4D97-AF65-F5344CB8AC3E}">
        <p14:creationId xmlns:p14="http://schemas.microsoft.com/office/powerpoint/2010/main" val="2188386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am a child of God. I’m no longer a slave to fear. I am a child of </a:t>
            </a:r>
            <a:r>
              <a:rPr lang="en-US" sz="4000" dirty="0" err="1">
                <a:solidFill>
                  <a:schemeClr val="bg1"/>
                </a:solidFill>
                <a:latin typeface="Arial"/>
                <a:ea typeface="+mn-lt"/>
                <a:cs typeface="+mn-lt"/>
              </a:rPr>
              <a:t>God.I’m</a:t>
            </a:r>
            <a:r>
              <a:rPr lang="en-US" sz="4000" dirty="0">
                <a:solidFill>
                  <a:schemeClr val="bg1"/>
                </a:solidFill>
                <a:latin typeface="Arial"/>
                <a:ea typeface="+mn-lt"/>
                <a:cs typeface="+mn-lt"/>
              </a:rPr>
              <a:t> no longer a slave to fear. I am</a:t>
            </a:r>
            <a:endParaRPr lang="en-US" sz="4000" dirty="0">
              <a:latin typeface="Arial"/>
              <a:ea typeface="+mn-lt"/>
              <a:cs typeface="+mn-lt"/>
            </a:endParaRPr>
          </a:p>
        </p:txBody>
      </p:sp>
    </p:spTree>
    <p:extLst>
      <p:ext uri="{BB962C8B-B14F-4D97-AF65-F5344CB8AC3E}">
        <p14:creationId xmlns:p14="http://schemas.microsoft.com/office/powerpoint/2010/main" val="3643758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 child of God. I’m no longer a slave to fear. I am a child of God. Ooh, Ooh ,Ooh, ooh. Ooh, Ooh, Ooh,</a:t>
            </a:r>
            <a:endParaRPr lang="en-US" sz="4000" dirty="0">
              <a:latin typeface="Arial"/>
              <a:ea typeface="+mn-lt"/>
              <a:cs typeface="+mn-lt"/>
            </a:endParaRPr>
          </a:p>
        </p:txBody>
      </p:sp>
    </p:spTree>
    <p:extLst>
      <p:ext uri="{BB962C8B-B14F-4D97-AF65-F5344CB8AC3E}">
        <p14:creationId xmlns:p14="http://schemas.microsoft.com/office/powerpoint/2010/main" val="1867543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 You split the sea so I could walk right through it. My fears are drowned in perfect love. You rescued</a:t>
            </a:r>
            <a:endParaRPr lang="en-US" sz="4000" dirty="0">
              <a:latin typeface="Arial"/>
              <a:ea typeface="+mn-lt"/>
              <a:cs typeface="+mn-lt"/>
            </a:endParaRPr>
          </a:p>
        </p:txBody>
      </p:sp>
    </p:spTree>
    <p:extLst>
      <p:ext uri="{BB962C8B-B14F-4D97-AF65-F5344CB8AC3E}">
        <p14:creationId xmlns:p14="http://schemas.microsoft.com/office/powerpoint/2010/main" val="923168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 so I could stand and sing. I am a child of God. You split the sea so I can walk right through it. My</a:t>
            </a:r>
            <a:endParaRPr lang="en-US" sz="4000" dirty="0">
              <a:latin typeface="Arial"/>
              <a:ea typeface="+mn-lt"/>
              <a:cs typeface="+mn-lt"/>
            </a:endParaRPr>
          </a:p>
        </p:txBody>
      </p:sp>
    </p:spTree>
    <p:extLst>
      <p:ext uri="{BB962C8B-B14F-4D97-AF65-F5344CB8AC3E}">
        <p14:creationId xmlns:p14="http://schemas.microsoft.com/office/powerpoint/2010/main" val="93780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Strength will rise as we wait upon the Lord We will wait upon the Lord, we will wait upon the Lord Our</a:t>
            </a:r>
          </a:p>
        </p:txBody>
      </p:sp>
    </p:spTree>
    <p:extLst>
      <p:ext uri="{BB962C8B-B14F-4D97-AF65-F5344CB8AC3E}">
        <p14:creationId xmlns:p14="http://schemas.microsoft.com/office/powerpoint/2010/main" val="38115723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fears are drowned in perfect love. You rescued me so I could stand and sing. I am a child of God. </a:t>
            </a:r>
            <a:endParaRPr lang="en-US" sz="4000" dirty="0">
              <a:latin typeface="Arial"/>
              <a:ea typeface="+mn-lt"/>
              <a:cs typeface="+mn-lt"/>
            </a:endParaRPr>
          </a:p>
        </p:txBody>
      </p:sp>
    </p:spTree>
    <p:extLst>
      <p:ext uri="{BB962C8B-B14F-4D97-AF65-F5344CB8AC3E}">
        <p14:creationId xmlns:p14="http://schemas.microsoft.com/office/powerpoint/2010/main" val="18515037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Yes I am a child of God. Oh I am A child of God.</a:t>
            </a:r>
            <a:endParaRPr lang="en-US" sz="4000" dirty="0">
              <a:latin typeface="Arial"/>
              <a:ea typeface="+mn-lt"/>
              <a:cs typeface="+mn-lt"/>
            </a:endParaRPr>
          </a:p>
        </p:txBody>
      </p:sp>
    </p:spTree>
    <p:extLst>
      <p:ext uri="{BB962C8B-B14F-4D97-AF65-F5344CB8AC3E}">
        <p14:creationId xmlns:p14="http://schemas.microsoft.com/office/powerpoint/2010/main" val="2494245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See A Victory”</a:t>
            </a:r>
          </a:p>
          <a:p>
            <a:pPr marL="0" indent="0" algn="ctr">
              <a:buNone/>
            </a:pPr>
            <a:r>
              <a:rPr lang="en-US" sz="4400" b="1" dirty="0">
                <a:solidFill>
                  <a:schemeClr val="bg1"/>
                </a:solidFill>
                <a:latin typeface="Arial"/>
                <a:ea typeface="+mn-lt"/>
                <a:cs typeface="+mn-lt"/>
              </a:rPr>
              <a:t>(Elevation Worship)</a:t>
            </a:r>
          </a:p>
        </p:txBody>
      </p:sp>
    </p:spTree>
    <p:extLst>
      <p:ext uri="{BB962C8B-B14F-4D97-AF65-F5344CB8AC3E}">
        <p14:creationId xmlns:p14="http://schemas.microsoft.com/office/powerpoint/2010/main" val="2055091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weapon may be formed, but it wont prosper. When the darkness falls, it won’t prevail. Cause the</a:t>
            </a:r>
          </a:p>
        </p:txBody>
      </p:sp>
    </p:spTree>
    <p:extLst>
      <p:ext uri="{BB962C8B-B14F-4D97-AF65-F5344CB8AC3E}">
        <p14:creationId xmlns:p14="http://schemas.microsoft.com/office/powerpoint/2010/main" val="210353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God I serve knows only how to triumph. My God will never fail. Oh, my God will never fail.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a:t>
            </a:r>
          </a:p>
        </p:txBody>
      </p:sp>
    </p:spTree>
    <p:extLst>
      <p:ext uri="{BB962C8B-B14F-4D97-AF65-F5344CB8AC3E}">
        <p14:creationId xmlns:p14="http://schemas.microsoft.com/office/powerpoint/2010/main" val="12647830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 victory.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For the battle belongs to you Lord.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I’m </a:t>
            </a:r>
          </a:p>
        </p:txBody>
      </p:sp>
    </p:spTree>
    <p:extLst>
      <p:ext uri="{BB962C8B-B14F-4D97-AF65-F5344CB8AC3E}">
        <p14:creationId xmlns:p14="http://schemas.microsoft.com/office/powerpoint/2010/main" val="27304648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For the battle belongs to you Lord. There’s power in the mighty name of Jesus.</a:t>
            </a:r>
          </a:p>
        </p:txBody>
      </p:sp>
    </p:spTree>
    <p:extLst>
      <p:ext uri="{BB962C8B-B14F-4D97-AF65-F5344CB8AC3E}">
        <p14:creationId xmlns:p14="http://schemas.microsoft.com/office/powerpoint/2010/main" val="3205728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Every war He wages He will win. I’m not backing down from any giant. Cause I know how this story </a:t>
            </a:r>
          </a:p>
        </p:txBody>
      </p:sp>
    </p:spTree>
    <p:extLst>
      <p:ext uri="{BB962C8B-B14F-4D97-AF65-F5344CB8AC3E}">
        <p14:creationId xmlns:p14="http://schemas.microsoft.com/office/powerpoint/2010/main" val="6359945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ends. Yes I know how this story ends.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For the battle</a:t>
            </a:r>
          </a:p>
        </p:txBody>
      </p:sp>
    </p:spTree>
    <p:extLst>
      <p:ext uri="{BB962C8B-B14F-4D97-AF65-F5344CB8AC3E}">
        <p14:creationId xmlns:p14="http://schemas.microsoft.com/office/powerpoint/2010/main" val="2672745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belongs to you Lord.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For the battle belongs to you</a:t>
            </a:r>
          </a:p>
        </p:txBody>
      </p:sp>
    </p:spTree>
    <p:extLst>
      <p:ext uri="{BB962C8B-B14F-4D97-AF65-F5344CB8AC3E}">
        <p14:creationId xmlns:p14="http://schemas.microsoft.com/office/powerpoint/2010/main" val="693474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You reign forever Our hope, our Strong Deliverer You are the everlasting God The</a:t>
            </a:r>
          </a:p>
        </p:txBody>
      </p:sp>
    </p:spTree>
    <p:extLst>
      <p:ext uri="{BB962C8B-B14F-4D97-AF65-F5344CB8AC3E}">
        <p14:creationId xmlns:p14="http://schemas.microsoft.com/office/powerpoint/2010/main" val="40192674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Lord.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For the battle belongs to you </a:t>
            </a:r>
            <a:r>
              <a:rPr lang="en-US" sz="4000" dirty="0" err="1">
                <a:solidFill>
                  <a:schemeClr val="bg1"/>
                </a:solidFill>
                <a:latin typeface="Arial"/>
                <a:ea typeface="+mn-lt"/>
                <a:cs typeface="+mn-lt"/>
              </a:rPr>
              <a:t>Lord.I’m</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gonna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750353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see a victory.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For the battle belongs to you Lord. You take what the enemy</a:t>
            </a:r>
          </a:p>
        </p:txBody>
      </p:sp>
    </p:spTree>
    <p:extLst>
      <p:ext uri="{BB962C8B-B14F-4D97-AF65-F5344CB8AC3E}">
        <p14:creationId xmlns:p14="http://schemas.microsoft.com/office/powerpoint/2010/main" val="2920459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meant for evil. And you turn it for good. You turn it for good. You take what the enemy meant for evil. </a:t>
            </a:r>
          </a:p>
        </p:txBody>
      </p:sp>
    </p:spTree>
    <p:extLst>
      <p:ext uri="{BB962C8B-B14F-4D97-AF65-F5344CB8AC3E}">
        <p14:creationId xmlns:p14="http://schemas.microsoft.com/office/powerpoint/2010/main" val="39123800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turn it for good. You turn it for good. You take what the enemy meant for evil. You turn it for good</a:t>
            </a:r>
          </a:p>
        </p:txBody>
      </p:sp>
    </p:spTree>
    <p:extLst>
      <p:ext uri="{BB962C8B-B14F-4D97-AF65-F5344CB8AC3E}">
        <p14:creationId xmlns:p14="http://schemas.microsoft.com/office/powerpoint/2010/main" val="34295685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turn it for good. You take what the enemy meant for evil and you turn it for good. You turn it for good.</a:t>
            </a:r>
          </a:p>
        </p:txBody>
      </p:sp>
    </p:spTree>
    <p:extLst>
      <p:ext uri="{BB962C8B-B14F-4D97-AF65-F5344CB8AC3E}">
        <p14:creationId xmlns:p14="http://schemas.microsoft.com/office/powerpoint/2010/main" val="12124249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For the battle belongs to you Lord.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a:t>
            </a:r>
          </a:p>
        </p:txBody>
      </p:sp>
    </p:spTree>
    <p:extLst>
      <p:ext uri="{BB962C8B-B14F-4D97-AF65-F5344CB8AC3E}">
        <p14:creationId xmlns:p14="http://schemas.microsoft.com/office/powerpoint/2010/main" val="36827454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Victory.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For the battle belongs to you Lord.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I’m </a:t>
            </a:r>
          </a:p>
        </p:txBody>
      </p:sp>
    </p:spTree>
    <p:extLst>
      <p:ext uri="{BB962C8B-B14F-4D97-AF65-F5344CB8AC3E}">
        <p14:creationId xmlns:p14="http://schemas.microsoft.com/office/powerpoint/2010/main" val="32048167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For the battle belongs to you Lord.</a:t>
            </a:r>
          </a:p>
        </p:txBody>
      </p:sp>
    </p:spTree>
    <p:extLst>
      <p:ext uri="{BB962C8B-B14F-4D97-AF65-F5344CB8AC3E}">
        <p14:creationId xmlns:p14="http://schemas.microsoft.com/office/powerpoint/2010/main" val="4139184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is running after It keeps running after me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all my life You have been faithful And all my life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17037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 have been 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a:t>
            </a:r>
          </a:p>
        </p:txBody>
      </p:sp>
    </p:spTree>
    <p:extLst>
      <p:ext uri="{BB962C8B-B14F-4D97-AF65-F5344CB8AC3E}">
        <p14:creationId xmlns:p14="http://schemas.microsoft.com/office/powerpoint/2010/main" val="567140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everlasting God You do not faint You won't grow weary Strength will rise as we wait upon the Lord</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9602666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all my life You have been faithful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6630537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 Oh, I'm </a:t>
            </a:r>
            <a:r>
              <a:rPr lang="en-US" sz="4000" dirty="0" err="1">
                <a:solidFill>
                  <a:schemeClr val="bg1"/>
                </a:solidFill>
                <a:latin typeface="Arial" panose="020B0604020202020204" pitchFamily="34" charset="0"/>
                <a:ea typeface="+mn-lt"/>
                <a:cs typeface="Arial" panose="020B0604020202020204" pitchFamily="34" charset="0"/>
              </a:rPr>
              <a:t>gonna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0577032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of the goodness of God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571342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933DD-A180-4CCD-A32F-99925751489D}"/>
              </a:ext>
            </a:extLst>
          </p:cNvPr>
          <p:cNvSpPr>
            <a:spLocks noGrp="1"/>
          </p:cNvSpPr>
          <p:nvPr>
            <p:ph type="title"/>
          </p:nvPr>
        </p:nvSpPr>
        <p:spPr>
          <a:xfrm>
            <a:off x="838200" y="-1763"/>
            <a:ext cx="10515600" cy="1297340"/>
          </a:xfrm>
        </p:spPr>
        <p:txBody>
          <a:bodyPr>
            <a:normAutofit fontScale="90000"/>
          </a:bodyPr>
          <a:lstStyle/>
          <a:p>
            <a:pPr algn="ctr"/>
            <a:r>
              <a:rPr lang="en-US" dirty="0">
                <a:solidFill>
                  <a:schemeClr val="bg1"/>
                </a:solidFill>
                <a:latin typeface="Arial Black"/>
                <a:cs typeface="Calibri Light"/>
              </a:rPr>
              <a:t>Open Up The Heavens</a:t>
            </a:r>
            <a:br>
              <a:rPr lang="en-US" dirty="0">
                <a:solidFill>
                  <a:schemeClr val="bg1"/>
                </a:solidFill>
                <a:latin typeface="Arial Black"/>
                <a:cs typeface="Calibri Light"/>
              </a:rPr>
            </a:br>
            <a:r>
              <a:rPr lang="en-US" dirty="0">
                <a:solidFill>
                  <a:schemeClr val="bg1"/>
                </a:solidFill>
                <a:latin typeface="Arial Black"/>
                <a:cs typeface="Calibri Light"/>
              </a:rPr>
              <a:t>(</a:t>
            </a:r>
            <a:r>
              <a:rPr lang="en-US">
                <a:solidFill>
                  <a:schemeClr val="bg1"/>
                </a:solidFill>
                <a:latin typeface="Arial Black"/>
                <a:cs typeface="Calibri Light"/>
              </a:rPr>
              <a:t>Vertical Worship)</a:t>
            </a:r>
            <a:endParaRPr lang="en-US" dirty="0">
              <a:solidFill>
                <a:schemeClr val="bg1"/>
              </a:solidFill>
              <a:latin typeface="Arial Black"/>
              <a:cs typeface="Calibri Light"/>
            </a:endParaRPr>
          </a:p>
        </p:txBody>
      </p:sp>
    </p:spTree>
    <p:extLst>
      <p:ext uri="{BB962C8B-B14F-4D97-AF65-F5344CB8AC3E}">
        <p14:creationId xmlns:p14="http://schemas.microsoft.com/office/powerpoint/2010/main" val="29932951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waited for this day were gathered in your name</a:t>
            </a:r>
          </a:p>
          <a:p>
            <a:pPr marL="0" indent="0" algn="ctr">
              <a:buNone/>
            </a:pPr>
            <a:r>
              <a:rPr lang="en-US" sz="4000" dirty="0">
                <a:solidFill>
                  <a:schemeClr val="bg1"/>
                </a:solidFill>
                <a:latin typeface="Arial"/>
                <a:ea typeface="+mn-lt"/>
                <a:cs typeface="+mn-lt"/>
              </a:rPr>
              <a:t>calling out to you. Your glory like a fire </a:t>
            </a:r>
          </a:p>
        </p:txBody>
      </p:sp>
    </p:spTree>
    <p:extLst>
      <p:ext uri="{BB962C8B-B14F-4D97-AF65-F5344CB8AC3E}">
        <p14:creationId xmlns:p14="http://schemas.microsoft.com/office/powerpoint/2010/main" val="9029063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awakening desire Will burn our hearts with truth</a:t>
            </a:r>
          </a:p>
          <a:p>
            <a:pPr marL="0" indent="0" algn="ctr">
              <a:buNone/>
            </a:pPr>
            <a:r>
              <a:rPr lang="en-US" sz="4000" dirty="0">
                <a:solidFill>
                  <a:schemeClr val="bg1"/>
                </a:solidFill>
                <a:latin typeface="Arial"/>
                <a:ea typeface="+mn-lt"/>
                <a:cs typeface="+mn-lt"/>
              </a:rPr>
              <a:t>You're the reason we're here You're the reason we're</a:t>
            </a:r>
          </a:p>
        </p:txBody>
      </p:sp>
    </p:spTree>
    <p:extLst>
      <p:ext uri="{BB962C8B-B14F-4D97-AF65-F5344CB8AC3E}">
        <p14:creationId xmlns:p14="http://schemas.microsoft.com/office/powerpoint/2010/main" val="37660817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114279"/>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Singing Open up the heavens, we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see You</a:t>
            </a:r>
          </a:p>
          <a:p>
            <a:pPr marL="0" indent="0" algn="ctr">
              <a:buNone/>
            </a:pPr>
            <a:r>
              <a:rPr lang="en-US" sz="4000" dirty="0">
                <a:solidFill>
                  <a:schemeClr val="bg1"/>
                </a:solidFill>
                <a:latin typeface="Arial"/>
                <a:ea typeface="+mn-lt"/>
                <a:cs typeface="+mn-lt"/>
              </a:rPr>
              <a:t>Open up the floodgates, a mighty river Flowing from</a:t>
            </a:r>
          </a:p>
          <a:p>
            <a:pPr marL="0" indent="0" algn="ctr">
              <a:buNone/>
            </a:pPr>
            <a:br>
              <a:rPr lang="en-US" sz="4000" dirty="0">
                <a:latin typeface="Arial"/>
                <a:ea typeface="+mn-lt"/>
                <a:cs typeface="+mn-lt"/>
              </a:rPr>
            </a:br>
            <a:endParaRPr lang="en-US" sz="4000" dirty="0">
              <a:latin typeface="Arial Black"/>
              <a:ea typeface="+mn-lt"/>
              <a:cs typeface="+mn-lt"/>
            </a:endParaRPr>
          </a:p>
        </p:txBody>
      </p:sp>
    </p:spTree>
    <p:extLst>
      <p:ext uri="{BB962C8B-B14F-4D97-AF65-F5344CB8AC3E}">
        <p14:creationId xmlns:p14="http://schemas.microsoft.com/office/powerpoint/2010/main" val="31220392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A801D5-C297-4DA8-A47F-CBBFED294A79}"/>
              </a:ext>
            </a:extLst>
          </p:cNvPr>
          <p:cNvSpPr>
            <a:spLocks noGrp="1"/>
          </p:cNvSpPr>
          <p:nvPr>
            <p:ph idx="1"/>
          </p:nvPr>
        </p:nvSpPr>
        <p:spPr>
          <a:xfrm>
            <a:off x="0" y="124695"/>
            <a:ext cx="12192000" cy="5240337"/>
          </a:xfrm>
        </p:spPr>
        <p:txBody>
          <a:bodyPr vert="horz" lIns="91440" tIns="45720" rIns="91440" bIns="45720" rtlCol="0" anchor="t">
            <a:normAutofit/>
          </a:bodyPr>
          <a:lstStyle/>
          <a:p>
            <a:pPr marL="0" indent="0" algn="ctr">
              <a:buNone/>
            </a:pPr>
            <a:r>
              <a:rPr lang="en-US" sz="4000" dirty="0">
                <a:solidFill>
                  <a:schemeClr val="bg1"/>
                </a:solidFill>
                <a:latin typeface="Arial"/>
                <a:ea typeface="+mn-lt"/>
                <a:cs typeface="+mn-lt"/>
              </a:rPr>
              <a:t>Your heart, filling every part of our praise. Your presence in this place Your glory on our face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7887722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D70589-6110-4459-990A-B7677A636DB6}"/>
              </a:ext>
            </a:extLst>
          </p:cNvPr>
          <p:cNvSpPr>
            <a:spLocks noGrp="1"/>
          </p:cNvSpPr>
          <p:nvPr>
            <p:ph idx="1"/>
          </p:nvPr>
        </p:nvSpPr>
        <p:spPr>
          <a:xfrm>
            <a:off x="0" y="110365"/>
            <a:ext cx="12192000" cy="6536619"/>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We're looking to the sky Descending like a cloud</a:t>
            </a:r>
          </a:p>
          <a:p>
            <a:pPr marL="0" indent="0" algn="ctr">
              <a:buNone/>
            </a:pPr>
            <a:r>
              <a:rPr lang="en-US" sz="4000" dirty="0">
                <a:solidFill>
                  <a:schemeClr val="bg1"/>
                </a:solidFill>
                <a:latin typeface="Arial"/>
                <a:ea typeface="+mn-lt"/>
                <a:cs typeface="+mn-lt"/>
              </a:rPr>
              <a:t>You're standing with us now Lord unveil our eyes</a:t>
            </a:r>
          </a:p>
        </p:txBody>
      </p:sp>
    </p:spTree>
    <p:extLst>
      <p:ext uri="{BB962C8B-B14F-4D97-AF65-F5344CB8AC3E}">
        <p14:creationId xmlns:p14="http://schemas.microsoft.com/office/powerpoint/2010/main" val="28222602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B45994-1E62-4CA1-A950-FF7FB0003267}"/>
              </a:ext>
            </a:extLst>
          </p:cNvPr>
          <p:cNvSpPr>
            <a:spLocks noGrp="1"/>
          </p:cNvSpPr>
          <p:nvPr>
            <p:ph idx="1"/>
          </p:nvPr>
        </p:nvSpPr>
        <p:spPr>
          <a:xfrm>
            <a:off x="87923" y="109831"/>
            <a:ext cx="12036669" cy="666024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the reason we're here You're the reason we're singing So open up the heaven we </a:t>
            </a:r>
            <a:r>
              <a:rPr lang="en-US" sz="4000" dirty="0" err="1">
                <a:solidFill>
                  <a:schemeClr val="bg1"/>
                </a:solidFill>
                <a:latin typeface="Arial"/>
                <a:ea typeface="+mn-lt"/>
                <a:cs typeface="+mn-lt"/>
              </a:rPr>
              <a:t>wanna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182330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will wait upon the Lord, we will wait upon the Lord Strength will rise as we wait upon the Lord</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186694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B3D33-D0D0-4673-8D91-DB5DA5323208}"/>
              </a:ext>
            </a:extLst>
          </p:cNvPr>
          <p:cNvSpPr>
            <a:spLocks noGrp="1"/>
          </p:cNvSpPr>
          <p:nvPr>
            <p:ph idx="1"/>
          </p:nvPr>
        </p:nvSpPr>
        <p:spPr>
          <a:xfrm>
            <a:off x="0" y="97994"/>
            <a:ext cx="12192000" cy="4619449"/>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see You Open up the floodgates, a mighty river</a:t>
            </a:r>
          </a:p>
          <a:p>
            <a:pPr marL="0" indent="0" algn="ctr">
              <a:buNone/>
            </a:pPr>
            <a:r>
              <a:rPr lang="en-US" sz="4000" dirty="0">
                <a:solidFill>
                  <a:schemeClr val="bg1"/>
                </a:solidFill>
                <a:latin typeface="Arial"/>
                <a:ea typeface="+mn-lt"/>
                <a:cs typeface="+mn-lt"/>
              </a:rPr>
              <a:t>Flowing from Your heart, filling every part of our</a:t>
            </a:r>
            <a:br>
              <a:rPr lang="en-US" sz="4000" dirty="0">
                <a:latin typeface="Arial"/>
                <a:cs typeface="Calibri"/>
              </a:rPr>
            </a:br>
            <a:endParaRPr lang="en-US" sz="4000" dirty="0">
              <a:latin typeface="Arial"/>
              <a:ea typeface="+mn-lt"/>
              <a:cs typeface="+mn-lt"/>
            </a:endParaRPr>
          </a:p>
        </p:txBody>
      </p:sp>
    </p:spTree>
    <p:extLst>
      <p:ext uri="{BB962C8B-B14F-4D97-AF65-F5344CB8AC3E}">
        <p14:creationId xmlns:p14="http://schemas.microsoft.com/office/powerpoint/2010/main" val="22864727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F90D1-F018-4116-AA66-3EF87E7A53D2}"/>
              </a:ext>
            </a:extLst>
          </p:cNvPr>
          <p:cNvSpPr>
            <a:spLocks noGrp="1"/>
          </p:cNvSpPr>
          <p:nvPr>
            <p:ph idx="1"/>
          </p:nvPr>
        </p:nvSpPr>
        <p:spPr>
          <a:xfrm>
            <a:off x="0" y="93541"/>
            <a:ext cx="11992708" cy="4351338"/>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Open up the heavens, we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see You</a:t>
            </a:r>
          </a:p>
          <a:p>
            <a:pPr marL="0" indent="0" algn="ctr">
              <a:buNone/>
            </a:pPr>
            <a:r>
              <a:rPr lang="en-US" sz="4000" dirty="0">
                <a:solidFill>
                  <a:schemeClr val="bg1"/>
                </a:solidFill>
                <a:latin typeface="Arial"/>
                <a:ea typeface="+mn-lt"/>
                <a:cs typeface="+mn-lt"/>
              </a:rPr>
              <a:t>Open up the floodgates, a mighty river Flowing from</a:t>
            </a:r>
            <a:endParaRPr lang="en-US" sz="4000" dirty="0">
              <a:solidFill>
                <a:schemeClr val="bg1"/>
              </a:solidFill>
              <a:latin typeface="Arial Black"/>
              <a:ea typeface="+mn-lt"/>
              <a:cs typeface="+mn-lt"/>
            </a:endParaRPr>
          </a:p>
        </p:txBody>
      </p:sp>
    </p:spTree>
    <p:extLst>
      <p:ext uri="{BB962C8B-B14F-4D97-AF65-F5344CB8AC3E}">
        <p14:creationId xmlns:p14="http://schemas.microsoft.com/office/powerpoint/2010/main" val="36143881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F90D1-F018-4116-AA66-3EF87E7A53D2}"/>
              </a:ext>
            </a:extLst>
          </p:cNvPr>
          <p:cNvSpPr>
            <a:spLocks noGrp="1"/>
          </p:cNvSpPr>
          <p:nvPr>
            <p:ph idx="1"/>
          </p:nvPr>
        </p:nvSpPr>
        <p:spPr>
          <a:xfrm>
            <a:off x="0" y="93541"/>
            <a:ext cx="11992708" cy="4351338"/>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heart and filling every part of our </a:t>
            </a:r>
            <a:r>
              <a:rPr lang="en-US" sz="4000" dirty="0" err="1">
                <a:solidFill>
                  <a:schemeClr val="bg1"/>
                </a:solidFill>
                <a:latin typeface="Arial"/>
                <a:ea typeface="+mn-lt"/>
                <a:cs typeface="+mn-lt"/>
              </a:rPr>
              <a:t>praise.Show</a:t>
            </a:r>
            <a:r>
              <a:rPr lang="en-US" sz="4000" dirty="0">
                <a:solidFill>
                  <a:schemeClr val="bg1"/>
                </a:solidFill>
                <a:latin typeface="Arial"/>
                <a:ea typeface="+mn-lt"/>
                <a:cs typeface="+mn-lt"/>
              </a:rPr>
              <a:t> us, show us your glory. Show us, show us your  </a:t>
            </a:r>
          </a:p>
        </p:txBody>
      </p:sp>
    </p:spTree>
    <p:extLst>
      <p:ext uri="{BB962C8B-B14F-4D97-AF65-F5344CB8AC3E}">
        <p14:creationId xmlns:p14="http://schemas.microsoft.com/office/powerpoint/2010/main" val="1082431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Power. Show </a:t>
            </a:r>
            <a:r>
              <a:rPr lang="en-US" sz="4000" dirty="0" err="1">
                <a:solidFill>
                  <a:schemeClr val="bg1"/>
                </a:solidFill>
                <a:latin typeface="Arial"/>
                <a:ea typeface="+mn-lt"/>
                <a:cs typeface="+mn-lt"/>
              </a:rPr>
              <a:t>us,show</a:t>
            </a:r>
            <a:r>
              <a:rPr lang="en-US" sz="4000" dirty="0">
                <a:solidFill>
                  <a:schemeClr val="bg1"/>
                </a:solidFill>
                <a:latin typeface="Arial"/>
                <a:ea typeface="+mn-lt"/>
                <a:cs typeface="+mn-lt"/>
              </a:rPr>
              <a:t> us your glory, Lord. We want to see you, Lord. Show </a:t>
            </a:r>
            <a:r>
              <a:rPr lang="en-US" sz="4000" dirty="0" err="1">
                <a:solidFill>
                  <a:schemeClr val="bg1"/>
                </a:solidFill>
                <a:latin typeface="Arial"/>
                <a:ea typeface="+mn-lt"/>
                <a:cs typeface="+mn-lt"/>
              </a:rPr>
              <a:t>us,show</a:t>
            </a:r>
            <a:r>
              <a:rPr lang="en-US" sz="4000" dirty="0">
                <a:solidFill>
                  <a:schemeClr val="bg1"/>
                </a:solidFill>
                <a:latin typeface="Arial"/>
                <a:ea typeface="+mn-lt"/>
                <a:cs typeface="+mn-lt"/>
              </a:rPr>
              <a:t> us your glory. Show </a:t>
            </a:r>
          </a:p>
          <a:p>
            <a:pPr marL="0" indent="0" algn="ctr">
              <a:buNone/>
            </a:pPr>
            <a:endParaRPr lang="en-US" sz="4000" dirty="0">
              <a:solidFill>
                <a:schemeClr val="bg1"/>
              </a:solidFill>
              <a:latin typeface="Arial"/>
              <a:ea typeface="+mn-lt"/>
              <a:cs typeface="+mn-lt"/>
            </a:endParaRP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22942065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Us, show us your power. Show </a:t>
            </a:r>
            <a:r>
              <a:rPr lang="en-US" sz="4000" dirty="0" err="1">
                <a:solidFill>
                  <a:schemeClr val="bg1"/>
                </a:solidFill>
                <a:latin typeface="Arial"/>
                <a:ea typeface="+mn-lt"/>
                <a:cs typeface="+mn-lt"/>
              </a:rPr>
              <a:t>us,show</a:t>
            </a:r>
            <a:r>
              <a:rPr lang="en-US" sz="4000" dirty="0">
                <a:solidFill>
                  <a:schemeClr val="bg1"/>
                </a:solidFill>
                <a:latin typeface="Arial"/>
                <a:ea typeface="+mn-lt"/>
                <a:cs typeface="+mn-lt"/>
              </a:rPr>
              <a:t> us your glory, Lord. We want to see you, Lord. Open up  </a:t>
            </a:r>
          </a:p>
          <a:p>
            <a:pPr marL="0" indent="0" algn="ctr">
              <a:buNone/>
            </a:pPr>
            <a:endParaRPr lang="en-US" sz="4000" dirty="0">
              <a:solidFill>
                <a:schemeClr val="bg1"/>
              </a:solidFill>
              <a:latin typeface="Arial"/>
              <a:ea typeface="+mn-lt"/>
              <a:cs typeface="+mn-lt"/>
            </a:endParaRP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14420824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heavens we want to see you. Open up the floodgates a mighty river flowing from our hearts and   </a:t>
            </a:r>
          </a:p>
          <a:p>
            <a:pPr marL="0" indent="0" algn="ctr">
              <a:buNone/>
            </a:pPr>
            <a:endParaRPr lang="en-US" sz="4000" dirty="0">
              <a:solidFill>
                <a:schemeClr val="bg1"/>
              </a:solidFill>
              <a:latin typeface="Arial"/>
              <a:ea typeface="+mn-lt"/>
              <a:cs typeface="+mn-lt"/>
            </a:endParaRP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3966475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Filling every part of our praise. Yes open up the heavens we want to see you open up the floodgates   </a:t>
            </a:r>
          </a:p>
          <a:p>
            <a:pPr marL="0" indent="0" algn="ctr">
              <a:buNone/>
            </a:pPr>
            <a:endParaRPr lang="en-US" sz="4000" dirty="0">
              <a:solidFill>
                <a:schemeClr val="bg1"/>
              </a:solidFill>
              <a:latin typeface="Arial"/>
              <a:ea typeface="+mn-lt"/>
              <a:cs typeface="+mn-lt"/>
            </a:endParaRP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27757456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 mighty river flowing from our hearts and filling every part of our praise.   </a:t>
            </a:r>
          </a:p>
          <a:p>
            <a:pPr marL="0" indent="0" algn="ctr">
              <a:buNone/>
            </a:pPr>
            <a:endParaRPr lang="en-US" sz="4000" dirty="0">
              <a:solidFill>
                <a:schemeClr val="bg1"/>
              </a:solidFill>
              <a:latin typeface="Arial"/>
              <a:ea typeface="+mn-lt"/>
              <a:cs typeface="+mn-lt"/>
            </a:endParaRP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37159035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Give Me a Heart to Believe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Acts 3:1-21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February 20,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erson standing next to a cross&#10;&#10;Description automatically generated with medium confidence">
            <a:extLst>
              <a:ext uri="{FF2B5EF4-FFF2-40B4-BE49-F238E27FC236}">
                <a16:creationId xmlns:a16="http://schemas.microsoft.com/office/drawing/2014/main" id="{E69CD67D-2750-4A95-9363-6A0EBD1FA8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19400"/>
            <a:ext cx="12192000" cy="41148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5394" y="5807363"/>
            <a:ext cx="1483976" cy="111298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We will wait upon the Lord, we will wait upon the Lord Our God, You reign forever Our hope, our</a:t>
            </a:r>
          </a:p>
        </p:txBody>
      </p:sp>
    </p:spTree>
    <p:extLst>
      <p:ext uri="{BB962C8B-B14F-4D97-AF65-F5344CB8AC3E}">
        <p14:creationId xmlns:p14="http://schemas.microsoft.com/office/powerpoint/2010/main" val="40077587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3:1-21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Peter and John went up together to the temple at the hour of prayer, the ninth hour. 2 And a certain man lame from his mother's womb was carried, whom they laid daily at the gate of the temple which is called Beautiful, to ask alms from those who entered the temple;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who, seeing Peter and John about to go into the temple, asked for alms. 4 And fixing his eyes on him, with John, Peter said, "Look at us." 5 So he gave them his attention, expecting to receive something from them. 6 Then Peter said, "Silver and gold I do not have, but what I do have I give you: In the name of Jesus Christ of Nazareth, rise up and walk."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And he took him by the right hand and lifted him up, and immediately his feet and ankle bones received strength. 8 So he, leaping up, stood and walked and entered the temple with them--walking, leaping, and praising God. 9 And all the people saw him walking and praising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Then they knew that it was he who sat begging alms at the Beautiful Gate of the temple; and they were filled with wonder and amazement at what had happened to him. 11 Now as the lame man who was healed held on to Peter and John, all the people ran together to them in the porch which is called Solomon's, greatly amazed.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12 So when Peter saw it, he responded to the people: "Men of Israel, why do you marvel at this? Or why look so intently at us, as though by our own power or godliness we had made this man walk? 13 The God of Abraham, Isaac, and Jacob, the God of our fathers, glorified His Servant Jesus, whom you delivered up and denied in the presence of Pilate, when he was determined to let Him go.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14 But you denied the Holy One and the Just, and asked for a murderer to be granted to you, 15 and killed the Prince of life, whom God raised from the dead, of which we are witnesses. 16 And His name, through faith in His name, has made this man strong, whom you see and know. Yes, the faith which comes through Him has given him this perfect soundness in the presence of you 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17 Yet now, brethren, I know that you did it in ignorance, as did also your rulers. 18 But those things which God foretold by the mouth of all His prophets, that the Christ would suffer, He has thus fulfilled. 19 Repent therefore and be converted, that your sins may be blotted out, so that times of refreshing may come from the presence of the Lord, 20 and that He may send Jesus Christ, who was preached to you before…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How many times have you confessed the same sin to the Lord, and each time you feel sorry and tell Him you won’t do it again?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Luke 24:46-49</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46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He said to them, "Thus it is written, and thus it was necessary for the Christ to suffer and to rise from the dead the third day,</a:t>
            </a:r>
            <a:r>
              <a:rPr lang="en-US" sz="3600" dirty="0">
                <a:effectLst/>
                <a:latin typeface="Verdana" panose="020B0604030504040204" pitchFamily="34" charset="0"/>
                <a:ea typeface="Calibri" panose="020F0502020204030204" pitchFamily="34" charset="0"/>
                <a:cs typeface="Times New Roman" panose="02020603050405020304" pitchFamily="18" charset="0"/>
              </a:rPr>
              <a:t> 47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that repentance and remission of sins should be preached in His name to all nations, beginning at Jerusalem.</a:t>
            </a:r>
            <a:r>
              <a:rPr lang="en-US" sz="3600" dirty="0">
                <a:effectLst/>
                <a:latin typeface="Verdana" panose="020B0604030504040204" pitchFamily="34" charset="0"/>
                <a:ea typeface="Calibri" panose="020F0502020204030204" pitchFamily="34" charset="0"/>
                <a:cs typeface="Times New Roman" panose="02020603050405020304" pitchFamily="18" charset="0"/>
              </a:rPr>
              <a:t> 48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you are witnesses of these things</a:t>
            </a:r>
            <a:r>
              <a:rPr lang="en-US" sz="3600" dirty="0">
                <a:effectLst/>
                <a:latin typeface="Verdana" panose="020B0604030504040204" pitchFamily="34" charset="0"/>
                <a:ea typeface="Calibri" panose="020F0502020204030204" pitchFamily="34" charset="0"/>
                <a:cs typeface="Times New Roman" panose="02020603050405020304" pitchFamily="18" charset="0"/>
              </a:rPr>
              <a:t>. 49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Behold, I send the Promise of My Father upon you; but tarry in the city of Jerusalem until you are endued with power from on high."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The Bible has much to say about Repentance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Strong Deliverer You are the everlasting God The everlasting God You do not faint You won't grow</a:t>
            </a:r>
          </a:p>
        </p:txBody>
      </p:sp>
    </p:spTree>
    <p:extLst>
      <p:ext uri="{BB962C8B-B14F-4D97-AF65-F5344CB8AC3E}">
        <p14:creationId xmlns:p14="http://schemas.microsoft.com/office/powerpoint/2010/main" val="30518246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3:1-2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In those days John the Baptist came preaching in the wilderness of Judea, 2 and saying, "Repent, for the kingdom of heaven is at hand!"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4:17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From that time Jesus began to preach and to say,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"Repent, for the kingdom of heaven is at hand."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5:32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have not come to call the righteous, but sinners, to repentance."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2:38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Then Peter said to them, "Repent, and let every one of you be baptized in the name of Jesus Christ for the remission of sins; and you shall receive the gift of the Holy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Lord is not slack concerning His promise, as some count slackness, but is longsuffering toward us, not willing that any should perish but that all should come to repentance.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is repentance?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Definition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In the New Testament, repentance includes recognition of sin, godly sorrow for that sin, and a commitment to change direction. Regret, grief, and remorse accompany repentance but are not evidence of it if there is no change in behavior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In the Old Testament, the Hebrew word for repentance is “turn.”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20:31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these are written that you may believe that Jesus is the Christ, the Son of God, and that believing you may have life in His name.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13514</TotalTime>
  <Words>3746</Words>
  <Application>Microsoft Office PowerPoint</Application>
  <PresentationFormat>Widescreen</PresentationFormat>
  <Paragraphs>290</Paragraphs>
  <Slides>123</Slides>
  <Notes>2</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123</vt:i4>
      </vt:variant>
    </vt:vector>
  </HeadingPairs>
  <TitlesOfParts>
    <vt:vector size="135" baseType="lpstr">
      <vt:lpstr>Arial</vt:lpstr>
      <vt:lpstr>Arial Black</vt:lpstr>
      <vt:lpstr>Calibri</vt:lpstr>
      <vt:lpstr>Calibri Light</vt:lpstr>
      <vt:lpstr>Constantia</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 Up The Heavens (Vertical Worship)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804</cp:revision>
  <dcterms:created xsi:type="dcterms:W3CDTF">2009-08-18T08:19:59Z</dcterms:created>
  <dcterms:modified xsi:type="dcterms:W3CDTF">2022-02-19T04:17:28Z</dcterms:modified>
</cp:coreProperties>
</file>