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56"/>
  </p:notesMasterIdLst>
  <p:handoutMasterIdLst>
    <p:handoutMasterId r:id="rId157"/>
  </p:handoutMasterIdLst>
  <p:sldIdLst>
    <p:sldId id="938" r:id="rId5"/>
    <p:sldId id="398" r:id="rId6"/>
    <p:sldId id="399" r:id="rId7"/>
    <p:sldId id="400" r:id="rId8"/>
    <p:sldId id="401" r:id="rId9"/>
    <p:sldId id="1019" r:id="rId10"/>
    <p:sldId id="403" r:id="rId11"/>
    <p:sldId id="404" r:id="rId12"/>
    <p:sldId id="405" r:id="rId13"/>
    <p:sldId id="406" r:id="rId14"/>
    <p:sldId id="407" r:id="rId15"/>
    <p:sldId id="408" r:id="rId16"/>
    <p:sldId id="409" r:id="rId17"/>
    <p:sldId id="410" r:id="rId18"/>
    <p:sldId id="411" r:id="rId19"/>
    <p:sldId id="1026" r:id="rId20"/>
    <p:sldId id="1027" r:id="rId21"/>
    <p:sldId id="1028" r:id="rId22"/>
    <p:sldId id="1029" r:id="rId23"/>
    <p:sldId id="1030" r:id="rId24"/>
    <p:sldId id="992" r:id="rId25"/>
    <p:sldId id="320" r:id="rId26"/>
    <p:sldId id="341" r:id="rId27"/>
    <p:sldId id="342" r:id="rId28"/>
    <p:sldId id="343" r:id="rId29"/>
    <p:sldId id="344" r:id="rId30"/>
    <p:sldId id="345" r:id="rId31"/>
    <p:sldId id="346" r:id="rId32"/>
    <p:sldId id="347" r:id="rId33"/>
    <p:sldId id="352" r:id="rId34"/>
    <p:sldId id="872" r:id="rId35"/>
    <p:sldId id="873" r:id="rId36"/>
    <p:sldId id="874" r:id="rId37"/>
    <p:sldId id="875" r:id="rId38"/>
    <p:sldId id="387" r:id="rId39"/>
    <p:sldId id="876" r:id="rId40"/>
    <p:sldId id="389" r:id="rId41"/>
    <p:sldId id="390" r:id="rId42"/>
    <p:sldId id="391" r:id="rId43"/>
    <p:sldId id="392" r:id="rId44"/>
    <p:sldId id="393" r:id="rId45"/>
    <p:sldId id="394" r:id="rId46"/>
    <p:sldId id="395" r:id="rId47"/>
    <p:sldId id="396" r:id="rId48"/>
    <p:sldId id="397" r:id="rId49"/>
    <p:sldId id="1024" r:id="rId50"/>
    <p:sldId id="1025" r:id="rId51"/>
    <p:sldId id="1031" r:id="rId52"/>
    <p:sldId id="1032" r:id="rId53"/>
    <p:sldId id="1033" r:id="rId54"/>
    <p:sldId id="1034" r:id="rId55"/>
    <p:sldId id="1035" r:id="rId56"/>
    <p:sldId id="1036" r:id="rId57"/>
    <p:sldId id="1037" r:id="rId58"/>
    <p:sldId id="1038" r:id="rId59"/>
    <p:sldId id="1039" r:id="rId60"/>
    <p:sldId id="1040" r:id="rId61"/>
    <p:sldId id="1041" r:id="rId62"/>
    <p:sldId id="1042" r:id="rId63"/>
    <p:sldId id="1043" r:id="rId64"/>
    <p:sldId id="1044" r:id="rId65"/>
    <p:sldId id="1045" r:id="rId66"/>
    <p:sldId id="1046" r:id="rId67"/>
    <p:sldId id="1047" r:id="rId68"/>
    <p:sldId id="1048" r:id="rId69"/>
    <p:sldId id="1049" r:id="rId70"/>
    <p:sldId id="1050" r:id="rId71"/>
    <p:sldId id="1051" r:id="rId72"/>
    <p:sldId id="1052" r:id="rId73"/>
    <p:sldId id="1053" r:id="rId74"/>
    <p:sldId id="1054" r:id="rId75"/>
    <p:sldId id="1055" r:id="rId76"/>
    <p:sldId id="1056" r:id="rId77"/>
    <p:sldId id="1057" r:id="rId78"/>
    <p:sldId id="1058" r:id="rId79"/>
    <p:sldId id="1059" r:id="rId80"/>
    <p:sldId id="1060" r:id="rId81"/>
    <p:sldId id="1061" r:id="rId82"/>
    <p:sldId id="1062" r:id="rId83"/>
    <p:sldId id="1063" r:id="rId84"/>
    <p:sldId id="1064" r:id="rId85"/>
    <p:sldId id="1065" r:id="rId86"/>
    <p:sldId id="1066" r:id="rId87"/>
    <p:sldId id="1067" r:id="rId88"/>
    <p:sldId id="1068" r:id="rId89"/>
    <p:sldId id="1069" r:id="rId90"/>
    <p:sldId id="1070" r:id="rId91"/>
    <p:sldId id="1071" r:id="rId92"/>
    <p:sldId id="1072" r:id="rId93"/>
    <p:sldId id="1073" r:id="rId94"/>
    <p:sldId id="1074" r:id="rId95"/>
    <p:sldId id="1075" r:id="rId96"/>
    <p:sldId id="1076" r:id="rId97"/>
    <p:sldId id="1077" r:id="rId98"/>
    <p:sldId id="1078" r:id="rId99"/>
    <p:sldId id="1020" r:id="rId100"/>
    <p:sldId id="1021" r:id="rId101"/>
    <p:sldId id="1022" r:id="rId102"/>
    <p:sldId id="863" r:id="rId103"/>
    <p:sldId id="864" r:id="rId104"/>
    <p:sldId id="1023" r:id="rId105"/>
    <p:sldId id="866" r:id="rId106"/>
    <p:sldId id="867" r:id="rId107"/>
    <p:sldId id="868" r:id="rId108"/>
    <p:sldId id="869" r:id="rId109"/>
    <p:sldId id="870" r:id="rId110"/>
    <p:sldId id="871" r:id="rId111"/>
    <p:sldId id="978" r:id="rId112"/>
    <p:sldId id="826" r:id="rId113"/>
    <p:sldId id="464" r:id="rId114"/>
    <p:sldId id="865" r:id="rId115"/>
    <p:sldId id="888" r:id="rId116"/>
    <p:sldId id="889" r:id="rId117"/>
    <p:sldId id="890" r:id="rId118"/>
    <p:sldId id="891" r:id="rId119"/>
    <p:sldId id="892" r:id="rId120"/>
    <p:sldId id="893" r:id="rId121"/>
    <p:sldId id="894" r:id="rId122"/>
    <p:sldId id="895" r:id="rId123"/>
    <p:sldId id="954" r:id="rId124"/>
    <p:sldId id="898" r:id="rId125"/>
    <p:sldId id="900" r:id="rId126"/>
    <p:sldId id="901" r:id="rId127"/>
    <p:sldId id="903" r:id="rId128"/>
    <p:sldId id="904" r:id="rId129"/>
    <p:sldId id="905" r:id="rId130"/>
    <p:sldId id="906" r:id="rId131"/>
    <p:sldId id="461" r:id="rId132"/>
    <p:sldId id="955" r:id="rId133"/>
    <p:sldId id="968" r:id="rId134"/>
    <p:sldId id="967" r:id="rId135"/>
    <p:sldId id="966" r:id="rId136"/>
    <p:sldId id="502" r:id="rId137"/>
    <p:sldId id="1018" r:id="rId138"/>
    <p:sldId id="503" r:id="rId139"/>
    <p:sldId id="795" r:id="rId140"/>
    <p:sldId id="796" r:id="rId141"/>
    <p:sldId id="797" r:id="rId142"/>
    <p:sldId id="794" r:id="rId143"/>
    <p:sldId id="979" r:id="rId144"/>
    <p:sldId id="980" r:id="rId145"/>
    <p:sldId id="994" r:id="rId146"/>
    <p:sldId id="995" r:id="rId147"/>
    <p:sldId id="969" r:id="rId148"/>
    <p:sldId id="970" r:id="rId149"/>
    <p:sldId id="971" r:id="rId150"/>
    <p:sldId id="972" r:id="rId151"/>
    <p:sldId id="973" r:id="rId152"/>
    <p:sldId id="974" r:id="rId153"/>
    <p:sldId id="975" r:id="rId154"/>
    <p:sldId id="859" r:id="rId15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109</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2/11/2022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2/11/2022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2/11/2022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2/11/2022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2/11/2022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2/11/2022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2/11/2022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10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Shout n anthem singing, Holy, Holy. You took on the grave. So, not even death can shake us. The victor </a:t>
            </a:r>
          </a:p>
        </p:txBody>
      </p:sp>
    </p:spTree>
    <p:extLst>
      <p:ext uri="{BB962C8B-B14F-4D97-AF65-F5344CB8AC3E}">
        <p14:creationId xmlns:p14="http://schemas.microsoft.com/office/powerpoint/2010/main" val="2777535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weak made strong in the Savior’s love. Through the storm, He is Lord. Lord of all. When </a:t>
            </a:r>
          </a:p>
        </p:txBody>
      </p:sp>
    </p:spTree>
    <p:extLst>
      <p:ext uri="{BB962C8B-B14F-4D97-AF65-F5344CB8AC3E}">
        <p14:creationId xmlns:p14="http://schemas.microsoft.com/office/powerpoint/2010/main" val="2509760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seems to hide his face. I rest on his unchanging grace. In every high and stormy gale my</a:t>
            </a:r>
          </a:p>
        </p:txBody>
      </p:sp>
    </p:spTree>
    <p:extLst>
      <p:ext uri="{BB962C8B-B14F-4D97-AF65-F5344CB8AC3E}">
        <p14:creationId xmlns:p14="http://schemas.microsoft.com/office/powerpoint/2010/main" val="857670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anchor holds within the Veil. My anchor holds within the veil. Christ alone </a:t>
            </a:r>
            <a:r>
              <a:rPr lang="en-US" sz="4000" dirty="0" err="1">
                <a:solidFill>
                  <a:schemeClr val="bg1"/>
                </a:solidFill>
                <a:latin typeface="Arial"/>
                <a:ea typeface="+mn-lt"/>
                <a:cs typeface="+mn-lt"/>
              </a:rPr>
              <a:t>Cornerstone.Weak</a:t>
            </a:r>
            <a:r>
              <a:rPr lang="en-US" sz="4000" dirty="0">
                <a:solidFill>
                  <a:schemeClr val="bg1"/>
                </a:solidFill>
                <a:latin typeface="Arial"/>
                <a:ea typeface="+mn-lt"/>
                <a:cs typeface="+mn-lt"/>
              </a:rPr>
              <a:t> made strong</a:t>
            </a:r>
          </a:p>
        </p:txBody>
      </p:sp>
    </p:spTree>
    <p:extLst>
      <p:ext uri="{BB962C8B-B14F-4D97-AF65-F5344CB8AC3E}">
        <p14:creationId xmlns:p14="http://schemas.microsoft.com/office/powerpoint/2010/main" val="26282215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the Savior’s love. Through the storm, He is Lord. Lord of all. He is Lord, Lord of all. Christ alone </a:t>
            </a:r>
          </a:p>
        </p:txBody>
      </p:sp>
    </p:spTree>
    <p:extLst>
      <p:ext uri="{BB962C8B-B14F-4D97-AF65-F5344CB8AC3E}">
        <p14:creationId xmlns:p14="http://schemas.microsoft.com/office/powerpoint/2010/main" val="40982578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weak made strong in the Savior’s love. Through the storm, He is Lord. Lord of all. When he</a:t>
            </a:r>
          </a:p>
        </p:txBody>
      </p:sp>
    </p:spTree>
    <p:extLst>
      <p:ext uri="{BB962C8B-B14F-4D97-AF65-F5344CB8AC3E}">
        <p14:creationId xmlns:p14="http://schemas.microsoft.com/office/powerpoint/2010/main" val="13131013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Shall come with trumpet sound. Oh may I then in him be found. Dressed in His righteousness alone.</a:t>
            </a:r>
          </a:p>
        </p:txBody>
      </p:sp>
    </p:spTree>
    <p:extLst>
      <p:ext uri="{BB962C8B-B14F-4D97-AF65-F5344CB8AC3E}">
        <p14:creationId xmlns:p14="http://schemas.microsoft.com/office/powerpoint/2010/main" val="3857114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Faultless stand before the throne. Christ alone, Cornerstone. Weak made </a:t>
            </a:r>
            <a:r>
              <a:rPr lang="en-US" sz="4000" dirty="0" err="1">
                <a:solidFill>
                  <a:schemeClr val="bg1"/>
                </a:solidFill>
                <a:latin typeface="Arial"/>
                <a:ea typeface="+mn-lt"/>
                <a:cs typeface="+mn-lt"/>
              </a:rPr>
              <a:t>stong</a:t>
            </a:r>
            <a:r>
              <a:rPr lang="en-US" sz="4000" dirty="0">
                <a:solidFill>
                  <a:schemeClr val="bg1"/>
                </a:solidFill>
                <a:latin typeface="Arial"/>
                <a:ea typeface="+mn-lt"/>
                <a:cs typeface="+mn-lt"/>
              </a:rPr>
              <a:t> in the Savior’s love. </a:t>
            </a:r>
          </a:p>
        </p:txBody>
      </p:sp>
    </p:spTree>
    <p:extLst>
      <p:ext uri="{BB962C8B-B14F-4D97-AF65-F5344CB8AC3E}">
        <p14:creationId xmlns:p14="http://schemas.microsoft.com/office/powerpoint/2010/main" val="425141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the storm, He is Lord lord of all.</a:t>
            </a:r>
          </a:p>
        </p:txBody>
      </p:sp>
    </p:spTree>
    <p:extLst>
      <p:ext uri="{BB962C8B-B14F-4D97-AF65-F5344CB8AC3E}">
        <p14:creationId xmlns:p14="http://schemas.microsoft.com/office/powerpoint/2010/main" val="39499368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Keeping the Faith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Ephesians 6:10-13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13,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sky, outdoor, wooden, window&#10;&#10;Description automatically generated">
            <a:extLst>
              <a:ext uri="{FF2B5EF4-FFF2-40B4-BE49-F238E27FC236}">
                <a16:creationId xmlns:a16="http://schemas.microsoft.com/office/drawing/2014/main" id="{643AA603-F0E9-4412-93B1-2B26FFB12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6291"/>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68109"/>
            <a:ext cx="1483976" cy="11129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Has won and heaven has come. And now you’re taking us </a:t>
            </a:r>
            <a:r>
              <a:rPr lang="en-US" sz="4000" dirty="0" err="1">
                <a:solidFill>
                  <a:schemeClr val="bg1"/>
                </a:solidFill>
                <a:latin typeface="Arial"/>
                <a:ea typeface="+mn-lt"/>
                <a:cs typeface="+mn-lt"/>
              </a:rPr>
              <a:t>higher.And</a:t>
            </a:r>
            <a:r>
              <a:rPr lang="en-US" sz="4000" dirty="0">
                <a:solidFill>
                  <a:schemeClr val="bg1"/>
                </a:solidFill>
                <a:latin typeface="Arial"/>
                <a:ea typeface="+mn-lt"/>
                <a:cs typeface="+mn-lt"/>
              </a:rPr>
              <a:t> now you’re taking us higher.</a:t>
            </a:r>
          </a:p>
        </p:txBody>
      </p:sp>
    </p:spTree>
    <p:extLst>
      <p:ext uri="{BB962C8B-B14F-4D97-AF65-F5344CB8AC3E}">
        <p14:creationId xmlns:p14="http://schemas.microsoft.com/office/powerpoint/2010/main" val="13568567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6:10-13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take up the whole armor of God, that you may be able to withstand in the evil day, and having done all, to stand.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Many People are Facing Adversity Today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 Burden or a Bridge?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 burden, spiritually speaking, is a heaviness or weight that depresses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 bridge, by contrast, is a way to rise above difficulties and develop a more intimate relationship with our heavenly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has established His throne in heaven, And His kingdom rules over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we know that all things work together for good to those who love God, to those who are the called according to His purpose”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Adversity was a bridge in Paul’s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“Yet indeed I also count all things loss for the excellence of the knowledge of Christ Jesus my Lord, for whom I have suffered the loss of all things, and count them as rubbish, that I may gain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go from glory to glory to glory. We’ll never be the same. Never be the same. You take us higher and</a:t>
            </a:r>
          </a:p>
        </p:txBody>
      </p:sp>
    </p:spTree>
    <p:extLst>
      <p:ext uri="{BB962C8B-B14F-4D97-AF65-F5344CB8AC3E}">
        <p14:creationId xmlns:p14="http://schemas.microsoft.com/office/powerpoint/2010/main" val="22747832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 I may know Him and the power of His resurrection, and the fellowship of His sufferings, being conformed to His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He could know Peace even in Adversity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Not that I speak in regard to need, for I have learned in whatever state I am, to be content: 12 I know how to be abased, and I know how to abound. Everywhere and in all things I have learned both to be full and to be hungry, both to abound and to suffer need. 13 I can do all things through Christ who strengthens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12:9-10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9 And He said to me, "My grace is sufficient for you, for My strength is made perfect in weakness." Therefore most gladly I will rather boast in my infirmities, that the power of Christ may rest upon me. 10 Therefore I take pleasure in infirmities, in reproaches, in needs, in persecutions, in distresses, for Christ's sake. For when I am weak, then I am strong.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Lord was the Source for all his Needs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my God shall supply all your need according to His riches in glory by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He could trust in the Lord’s Faithfulness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 temptation has overtaken you except such as is common to man; but God is faithful, who will not allow you to be tempted beyond what you are able, but with the temptation will also make the way of escape, that you may be able to bear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Father Valued his Service more than his Desires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37:4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“Delight yourself also in the LORD, And He shall give you the desires of your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Higher and higher. We’re forever changed. Were forever changed. We go from glory to glory to glory.</a:t>
            </a:r>
          </a:p>
        </p:txBody>
      </p:sp>
    </p:spTree>
    <p:extLst>
      <p:ext uri="{BB962C8B-B14F-4D97-AF65-F5344CB8AC3E}">
        <p14:creationId xmlns:p14="http://schemas.microsoft.com/office/powerpoint/2010/main" val="6278333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lest I should be exalted above measure by the abundance of the revelations, a thorn in the flesh was given to me, a messenger of Satan to buffet me, lest I be exalted above measure.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Even in his Adversity, God would Strengthen his Message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1:13-16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so that it has become evident to the whole palace guard, and to all the rest, that my chains are in Christ; 14 and most of the brethren in the Lord, having become confident by my chains, are much more bold to speak the word without fear. 15 Some indeed preach Christ even from envy and strife, and some also from good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It’s important to see everything as coming from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lest I should be exalted above measure by the abundance of the revelations, a thorn in the flesh was given to me, a messenger of Satan to buffet me, lest I be exalted above measure”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75845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God’s Ways are not Our Ways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55:8-9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My thoughts are not your thoughts, Nor are your ways My ways," says the LORD. 9 "For as the heavens are higher than the earth, So are My ways higher than your ways, And My thoughts than your thoughts.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Corinthians 12:9-10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9 And He said to me, "My grace is sufficient for you, for My strength is made perfect in weakness." Therefore most gladly I will rather boast in my infirmities, that the power of Christ may rest upon me. 10 Therefore I take pleasure in infirmities, in reproaches, in needs, in persecutions, in distresses, for Christ's sake. For when I am weak, then I am strong.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Adversity Prepared him to Comfort others more Effectively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7837530"/>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go from glory to glory to glory. You take us higher and higher and higher. We’re forever changed. We’re</a:t>
            </a:r>
          </a:p>
        </p:txBody>
      </p:sp>
    </p:spTree>
    <p:extLst>
      <p:ext uri="{BB962C8B-B14F-4D97-AF65-F5344CB8AC3E}">
        <p14:creationId xmlns:p14="http://schemas.microsoft.com/office/powerpoint/2010/main" val="93425626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God had a specific Purpose for Adversity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lest I should be exalted above measure by the abundance of the revelations, a thorn in the flesh was given to me, a messenger of Satan to buffet me, lest I be exalted above measure”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We can Rejoice in the Midst of Adversity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3468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“Rejoice in the Lord always. Again I will say, rejoice!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27171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changed.</a:t>
            </a:r>
          </a:p>
        </p:txBody>
      </p:sp>
    </p:spTree>
    <p:extLst>
      <p:ext uri="{BB962C8B-B14F-4D97-AF65-F5344CB8AC3E}">
        <p14:creationId xmlns:p14="http://schemas.microsoft.com/office/powerpoint/2010/main" val="31248146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Look to Jesus</a:t>
            </a:r>
          </a:p>
          <a:p>
            <a:pPr marL="0" indent="0" algn="ctr">
              <a:buNone/>
            </a:pPr>
            <a:r>
              <a:rPr lang="en-US" sz="4000" b="1" dirty="0">
                <a:solidFill>
                  <a:schemeClr val="bg1"/>
                </a:solidFill>
                <a:latin typeface="Arial"/>
                <a:ea typeface="+mn-lt"/>
                <a:cs typeface="+mn-lt"/>
              </a:rPr>
              <a:t>(by Phil Wickham)</a:t>
            </a:r>
          </a:p>
        </p:txBody>
      </p:sp>
    </p:spTree>
    <p:extLst>
      <p:ext uri="{BB962C8B-B14F-4D97-AF65-F5344CB8AC3E}">
        <p14:creationId xmlns:p14="http://schemas.microsoft.com/office/powerpoint/2010/main" val="37653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Death is like an empty grave Fear looks like a giant slain Trials look like gifts of grace When I look to</a:t>
            </a:r>
          </a:p>
        </p:txBody>
      </p:sp>
    </p:spTree>
    <p:extLst>
      <p:ext uri="{BB962C8B-B14F-4D97-AF65-F5344CB8AC3E}">
        <p14:creationId xmlns:p14="http://schemas.microsoft.com/office/powerpoint/2010/main" val="4046833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Failures bow to victory Sin has lost its hold on me Endless love is all I see When I look to Jesus</a:t>
            </a:r>
          </a:p>
        </p:txBody>
      </p:sp>
    </p:spTree>
    <p:extLst>
      <p:ext uri="{BB962C8B-B14F-4D97-AF65-F5344CB8AC3E}">
        <p14:creationId xmlns:p14="http://schemas.microsoft.com/office/powerpoint/2010/main" val="410911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my heart leaps How my soul sings For I know where my help comes from Jesus sought me Jesus</a:t>
            </a:r>
          </a:p>
        </p:txBody>
      </p:sp>
    </p:spTree>
    <p:extLst>
      <p:ext uri="{BB962C8B-B14F-4D97-AF65-F5344CB8AC3E}">
        <p14:creationId xmlns:p14="http://schemas.microsoft.com/office/powerpoint/2010/main" val="205110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“Glory to Glory”</a:t>
            </a:r>
          </a:p>
          <a:p>
            <a:pPr marL="0" indent="0" algn="ctr">
              <a:buNone/>
            </a:pPr>
            <a:r>
              <a:rPr lang="en-US" sz="4400" b="1" dirty="0">
                <a:solidFill>
                  <a:schemeClr val="bg1"/>
                </a:solidFill>
                <a:latin typeface="Arial"/>
                <a:ea typeface="+mn-lt"/>
                <a:cs typeface="+mn-lt"/>
              </a:rPr>
              <a:t>(Bethel)</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338038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saved me Hallelujah for all He's done, yeah Every wall comes crashing down Chains are broken on the</a:t>
            </a:r>
          </a:p>
        </p:txBody>
      </p:sp>
    </p:spTree>
    <p:extLst>
      <p:ext uri="{BB962C8B-B14F-4D97-AF65-F5344CB8AC3E}">
        <p14:creationId xmlns:p14="http://schemas.microsoft.com/office/powerpoint/2010/main" val="230840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What can stand against us now When we look to Jesus? Yeah How my heart leaps How my</a:t>
            </a:r>
          </a:p>
        </p:txBody>
      </p:sp>
    </p:spTree>
    <p:extLst>
      <p:ext uri="{BB962C8B-B14F-4D97-AF65-F5344CB8AC3E}">
        <p14:creationId xmlns:p14="http://schemas.microsoft.com/office/powerpoint/2010/main" val="1539058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soul sings For I know where my help comes from</a:t>
            </a:r>
          </a:p>
          <a:p>
            <a:pPr marL="0" indent="0" algn="ctr">
              <a:buNone/>
            </a:pPr>
            <a:r>
              <a:rPr lang="en-US" sz="4000" dirty="0">
                <a:solidFill>
                  <a:schemeClr val="bg1"/>
                </a:solidFill>
                <a:latin typeface="Arial"/>
                <a:ea typeface="+mn-lt"/>
                <a:cs typeface="+mn-lt"/>
              </a:rPr>
              <a:t>Jesus sought me Jesus saved me Hallelujah for all</a:t>
            </a:r>
          </a:p>
        </p:txBody>
      </p:sp>
    </p:spTree>
    <p:extLst>
      <p:ext uri="{BB962C8B-B14F-4D97-AF65-F5344CB8AC3E}">
        <p14:creationId xmlns:p14="http://schemas.microsoft.com/office/powerpoint/2010/main" val="2343665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done How my heart leaps How my soul sings For I know where my help comes from Jesus sought</a:t>
            </a:r>
          </a:p>
        </p:txBody>
      </p:sp>
    </p:spTree>
    <p:extLst>
      <p:ext uri="{BB962C8B-B14F-4D97-AF65-F5344CB8AC3E}">
        <p14:creationId xmlns:p14="http://schemas.microsoft.com/office/powerpoint/2010/main" val="1665928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Jesus saved me Hallelujah for all He's done I will keep my eyes on You We'll dance upon the crashing</a:t>
            </a:r>
          </a:p>
        </p:txBody>
      </p:sp>
    </p:spTree>
    <p:extLst>
      <p:ext uri="{BB962C8B-B14F-4D97-AF65-F5344CB8AC3E}">
        <p14:creationId xmlns:p14="http://schemas.microsoft.com/office/powerpoint/2010/main" val="402546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waves I will keep my eyes on You For only You can make a way I will keep my eyes on You We'll dance</a:t>
            </a:r>
          </a:p>
        </p:txBody>
      </p:sp>
    </p:spTree>
    <p:extLst>
      <p:ext uri="{BB962C8B-B14F-4D97-AF65-F5344CB8AC3E}">
        <p14:creationId xmlns:p14="http://schemas.microsoft.com/office/powerpoint/2010/main" val="1450018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upon the crashing waves I will keep my eyes on You</a:t>
            </a:r>
          </a:p>
          <a:p>
            <a:pPr marL="0" indent="0" algn="ctr">
              <a:buNone/>
            </a:pPr>
            <a:r>
              <a:rPr lang="en-US" sz="4000" dirty="0">
                <a:solidFill>
                  <a:schemeClr val="bg1"/>
                </a:solidFill>
                <a:latin typeface="Arial"/>
                <a:ea typeface="+mn-lt"/>
                <a:cs typeface="+mn-lt"/>
              </a:rPr>
              <a:t>For only You can make a way How my heart leaps</a:t>
            </a:r>
          </a:p>
        </p:txBody>
      </p:sp>
    </p:spTree>
    <p:extLst>
      <p:ext uri="{BB962C8B-B14F-4D97-AF65-F5344CB8AC3E}">
        <p14:creationId xmlns:p14="http://schemas.microsoft.com/office/powerpoint/2010/main" val="3485467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my soul sings For I know where my help comes from Jesus sought me Jesus saved me Hallelujah for</a:t>
            </a:r>
          </a:p>
        </p:txBody>
      </p:sp>
    </p:spTree>
    <p:extLst>
      <p:ext uri="{BB962C8B-B14F-4D97-AF65-F5344CB8AC3E}">
        <p14:creationId xmlns:p14="http://schemas.microsoft.com/office/powerpoint/2010/main" val="3179858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He's done How my heart leaps How my soul sings</a:t>
            </a:r>
          </a:p>
          <a:p>
            <a:pPr marL="0" indent="0" algn="ctr">
              <a:buNone/>
            </a:pPr>
            <a:r>
              <a:rPr lang="en-US" sz="4000" dirty="0">
                <a:solidFill>
                  <a:schemeClr val="bg1"/>
                </a:solidFill>
                <a:latin typeface="Arial"/>
                <a:ea typeface="+mn-lt"/>
                <a:cs typeface="+mn-lt"/>
              </a:rPr>
              <a:t>For I know where my help comes from Jesus sought</a:t>
            </a:r>
          </a:p>
        </p:txBody>
      </p:sp>
    </p:spTree>
    <p:extLst>
      <p:ext uri="{BB962C8B-B14F-4D97-AF65-F5344CB8AC3E}">
        <p14:creationId xmlns:p14="http://schemas.microsoft.com/office/powerpoint/2010/main" val="443040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Jesus saved me Hallelujah for all He's done For all He's done Sing hallelujah for all He's done We</a:t>
            </a:r>
          </a:p>
        </p:txBody>
      </p:sp>
    </p:spTree>
    <p:extLst>
      <p:ext uri="{BB962C8B-B14F-4D97-AF65-F5344CB8AC3E}">
        <p14:creationId xmlns:p14="http://schemas.microsoft.com/office/powerpoint/2010/main" val="1528750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Created from dust. You came and you lived among us. You took on our frame. You walked in our pain</a:t>
            </a:r>
          </a:p>
        </p:txBody>
      </p:sp>
    </p:spTree>
    <p:extLst>
      <p:ext uri="{BB962C8B-B14F-4D97-AF65-F5344CB8AC3E}">
        <p14:creationId xmlns:p14="http://schemas.microsoft.com/office/powerpoint/2010/main" val="912818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sing hallelujah </a:t>
            </a:r>
            <a:r>
              <a:rPr lang="en-US" sz="4400" dirty="0" err="1">
                <a:solidFill>
                  <a:schemeClr val="bg1"/>
                </a:solidFill>
                <a:latin typeface="Arial"/>
                <a:ea typeface="+mn-lt"/>
                <a:cs typeface="+mn-lt"/>
              </a:rPr>
              <a:t>Hallelujah</a:t>
            </a:r>
            <a:r>
              <a:rPr lang="en-US" sz="4400" dirty="0">
                <a:solidFill>
                  <a:schemeClr val="bg1"/>
                </a:solidFill>
                <a:latin typeface="Arial"/>
                <a:ea typeface="+mn-lt"/>
                <a:cs typeface="+mn-lt"/>
              </a:rPr>
              <a:t> for all He's done</a:t>
            </a:r>
          </a:p>
        </p:txBody>
      </p:sp>
    </p:spTree>
    <p:extLst>
      <p:ext uri="{BB962C8B-B14F-4D97-AF65-F5344CB8AC3E}">
        <p14:creationId xmlns:p14="http://schemas.microsoft.com/office/powerpoint/2010/main" val="3383735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518099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1504756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2818154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48004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1187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14160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4169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3326426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401166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now you’re taking us higher. You stepped into time. You laid down your life to save us. You took all</a:t>
            </a:r>
          </a:p>
        </p:txBody>
      </p:sp>
    </p:spTree>
    <p:extLst>
      <p:ext uri="{BB962C8B-B14F-4D97-AF65-F5344CB8AC3E}">
        <p14:creationId xmlns:p14="http://schemas.microsoft.com/office/powerpoint/2010/main" val="17777062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59174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195095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3809693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1544613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713791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2366590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3682156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2871865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When I Lock Eyes With You</a:t>
            </a:r>
          </a:p>
          <a:p>
            <a:pPr marL="0" indent="0" algn="ctr">
              <a:buNone/>
            </a:pPr>
            <a:r>
              <a:rPr lang="en-US" sz="4400" b="1" dirty="0">
                <a:solidFill>
                  <a:schemeClr val="bg1"/>
                </a:solidFill>
                <a:latin typeface="Arial"/>
                <a:ea typeface="+mn-lt"/>
                <a:cs typeface="+mn-lt"/>
              </a:rPr>
              <a:t>(Maverick City Music)</a:t>
            </a:r>
          </a:p>
        </p:txBody>
      </p:sp>
    </p:spTree>
    <p:extLst>
      <p:ext uri="{BB962C8B-B14F-4D97-AF65-F5344CB8AC3E}">
        <p14:creationId xmlns:p14="http://schemas.microsoft.com/office/powerpoint/2010/main" val="341334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when I lock eyes with You, I see my reflection</a:t>
            </a:r>
          </a:p>
          <a:p>
            <a:pPr marL="0" indent="0" algn="ctr">
              <a:buNone/>
            </a:pPr>
            <a:r>
              <a:rPr lang="en-US" sz="4000" dirty="0">
                <a:solidFill>
                  <a:schemeClr val="bg1"/>
                </a:solidFill>
                <a:latin typeface="Arial"/>
                <a:ea typeface="+mn-lt"/>
                <a:cs typeface="+mn-lt"/>
              </a:rPr>
              <a:t>When I lock eyes with You, I feel Your affection I love</a:t>
            </a:r>
          </a:p>
        </p:txBody>
      </p:sp>
    </p:spTree>
    <p:extLst>
      <p:ext uri="{BB962C8B-B14F-4D97-AF65-F5344CB8AC3E}">
        <p14:creationId xmlns:p14="http://schemas.microsoft.com/office/powerpoint/2010/main" val="204036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shame. On the cross it was laid and now your taking us higher. We go from glory to glory to glory.</a:t>
            </a:r>
          </a:p>
        </p:txBody>
      </p:sp>
    </p:spTree>
    <p:extLst>
      <p:ext uri="{BB962C8B-B14F-4D97-AF65-F5344CB8AC3E}">
        <p14:creationId xmlns:p14="http://schemas.microsoft.com/office/powerpoint/2010/main" val="2153241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get lost in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my obsession When I lock eyes with You And, all I want is You And, all I</a:t>
            </a:r>
          </a:p>
        </p:txBody>
      </p:sp>
    </p:spTree>
    <p:extLst>
      <p:ext uri="{BB962C8B-B14F-4D97-AF65-F5344CB8AC3E}">
        <p14:creationId xmlns:p14="http://schemas.microsoft.com/office/powerpoint/2010/main" val="115254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need is You And, all I see is You, just You Hmm And when I lock eyes with You, I see my reflection When I</a:t>
            </a:r>
          </a:p>
        </p:txBody>
      </p:sp>
    </p:spTree>
    <p:extLst>
      <p:ext uri="{BB962C8B-B14F-4D97-AF65-F5344CB8AC3E}">
        <p14:creationId xmlns:p14="http://schemas.microsoft.com/office/powerpoint/2010/main" val="2595227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lock eyes with You, I feel Your affection I love to get lost in You,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You're my obsession When I lock</a:t>
            </a:r>
          </a:p>
        </p:txBody>
      </p:sp>
    </p:spTree>
    <p:extLst>
      <p:ext uri="{BB962C8B-B14F-4D97-AF65-F5344CB8AC3E}">
        <p14:creationId xmlns:p14="http://schemas.microsoft.com/office/powerpoint/2010/main" val="11129693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eyes with You, ooh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I want is You And, all I need is You All I see is You, just You, just You, Jesus</a:t>
            </a:r>
          </a:p>
        </p:txBody>
      </p:sp>
    </p:spTree>
    <p:extLst>
      <p:ext uri="{BB962C8B-B14F-4D97-AF65-F5344CB8AC3E}">
        <p14:creationId xmlns:p14="http://schemas.microsoft.com/office/powerpoint/2010/main" val="2210171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all I want is You All I need is You, my breath, my life All I see is You, just You, just You Sing it again, all</a:t>
            </a:r>
          </a:p>
        </p:txBody>
      </p:sp>
    </p:spTree>
    <p:extLst>
      <p:ext uri="{BB962C8B-B14F-4D97-AF65-F5344CB8AC3E}">
        <p14:creationId xmlns:p14="http://schemas.microsoft.com/office/powerpoint/2010/main" val="38487914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all Oh, oh, all I want is You Jesus (just You, just You) And all I need is You All I see is You, just You, </a:t>
            </a:r>
          </a:p>
        </p:txBody>
      </p:sp>
    </p:spTree>
    <p:extLst>
      <p:ext uri="{BB962C8B-B14F-4D97-AF65-F5344CB8AC3E}">
        <p14:creationId xmlns:p14="http://schemas.microsoft.com/office/powerpoint/2010/main" val="3207010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 You So come in like a fire Come in like a flood I don't care what it looks like I'm so in love Oh, just</a:t>
            </a:r>
          </a:p>
        </p:txBody>
      </p:sp>
    </p:spTree>
    <p:extLst>
      <p:ext uri="{BB962C8B-B14F-4D97-AF65-F5344CB8AC3E}">
        <p14:creationId xmlns:p14="http://schemas.microsoft.com/office/powerpoint/2010/main" val="942324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flood I don't care what it looks like I'm so in love Come in like a fire</a:t>
            </a:r>
          </a:p>
        </p:txBody>
      </p:sp>
    </p:spTree>
    <p:extLst>
      <p:ext uri="{BB962C8B-B14F-4D97-AF65-F5344CB8AC3E}">
        <p14:creationId xmlns:p14="http://schemas.microsoft.com/office/powerpoint/2010/main" val="7667901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flood I don't care what it looks like</a:t>
            </a:r>
          </a:p>
          <a:p>
            <a:pPr marL="0" indent="0" algn="ctr">
              <a:buNone/>
            </a:pPr>
            <a:r>
              <a:rPr lang="en-US" sz="4000" dirty="0">
                <a:solidFill>
                  <a:schemeClr val="bg1"/>
                </a:solidFill>
                <a:latin typeface="Arial"/>
                <a:ea typeface="+mn-lt"/>
                <a:cs typeface="+mn-lt"/>
              </a:rPr>
              <a:t>I'm so in love, come in, come in Come in like a fire</a:t>
            </a:r>
          </a:p>
        </p:txBody>
      </p:sp>
    </p:spTree>
    <p:extLst>
      <p:ext uri="{BB962C8B-B14F-4D97-AF65-F5344CB8AC3E}">
        <p14:creationId xmlns:p14="http://schemas.microsoft.com/office/powerpoint/2010/main" val="3135133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flood I don't care what it looks like</a:t>
            </a:r>
          </a:p>
          <a:p>
            <a:pPr marL="0" indent="0" algn="ctr">
              <a:buNone/>
            </a:pPr>
            <a:r>
              <a:rPr lang="en-US" sz="4000" dirty="0">
                <a:solidFill>
                  <a:schemeClr val="bg1"/>
                </a:solidFill>
                <a:latin typeface="Arial"/>
                <a:ea typeface="+mn-lt"/>
                <a:cs typeface="+mn-lt"/>
              </a:rPr>
              <a:t>I'm so in love, come in, come in Come in like a fire</a:t>
            </a:r>
          </a:p>
        </p:txBody>
      </p:sp>
    </p:spTree>
    <p:extLst>
      <p:ext uri="{BB962C8B-B14F-4D97-AF65-F5344CB8AC3E}">
        <p14:creationId xmlns:p14="http://schemas.microsoft.com/office/powerpoint/2010/main" val="82498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We’ll never be the same never be the same. We go from glory to glory to glory. We’re forever changed</a:t>
            </a:r>
          </a:p>
        </p:txBody>
      </p:sp>
    </p:spTree>
    <p:extLst>
      <p:ext uri="{BB962C8B-B14F-4D97-AF65-F5344CB8AC3E}">
        <p14:creationId xmlns:p14="http://schemas.microsoft.com/office/powerpoint/2010/main" val="19961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in like a fire) Come in like a flood (come in like a flood) I don't care what it looks like (</a:t>
            </a:r>
            <a:r>
              <a:rPr lang="en-US" sz="4000" dirty="0" err="1">
                <a:solidFill>
                  <a:schemeClr val="bg1"/>
                </a:solidFill>
                <a:latin typeface="Arial"/>
                <a:ea typeface="+mn-lt"/>
                <a:cs typeface="+mn-lt"/>
              </a:rPr>
              <a:t>oohh</a:t>
            </a:r>
            <a:r>
              <a:rPr lang="en-US" sz="4000" dirty="0">
                <a:solidFill>
                  <a:schemeClr val="bg1"/>
                </a:solidFill>
                <a:latin typeface="Arial"/>
                <a:ea typeface="+mn-lt"/>
                <a:cs typeface="+mn-lt"/>
              </a:rPr>
              <a:t>) I'm so in</a:t>
            </a:r>
          </a:p>
        </p:txBody>
      </p:sp>
    </p:spTree>
    <p:extLst>
      <p:ext uri="{BB962C8B-B14F-4D97-AF65-F5344CB8AC3E}">
        <p14:creationId xmlns:p14="http://schemas.microsoft.com/office/powerpoint/2010/main" val="2526712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Sing it again Come in like a fire (come in like a fire) Come in like a flood I don't care what it looks like</a:t>
            </a:r>
          </a:p>
        </p:txBody>
      </p:sp>
    </p:spTree>
    <p:extLst>
      <p:ext uri="{BB962C8B-B14F-4D97-AF65-F5344CB8AC3E}">
        <p14:creationId xmlns:p14="http://schemas.microsoft.com/office/powerpoint/2010/main" val="23046646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so in love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all I want is You And, all I need is You </a:t>
            </a:r>
            <a:r>
              <a:rPr lang="en-US" sz="4000" dirty="0" err="1">
                <a:solidFill>
                  <a:schemeClr val="bg1"/>
                </a:solidFill>
                <a:latin typeface="Arial"/>
                <a:ea typeface="+mn-lt"/>
                <a:cs typeface="+mn-lt"/>
              </a:rPr>
              <a:t>Ohh</a:t>
            </a:r>
            <a:r>
              <a:rPr lang="en-US" sz="4000" dirty="0">
                <a:solidFill>
                  <a:schemeClr val="bg1"/>
                </a:solidFill>
                <a:latin typeface="Arial"/>
                <a:ea typeface="+mn-lt"/>
                <a:cs typeface="+mn-lt"/>
              </a:rPr>
              <a:t> all I see is You, just You, just You Just</a:t>
            </a:r>
          </a:p>
        </p:txBody>
      </p:sp>
    </p:spTree>
    <p:extLst>
      <p:ext uri="{BB962C8B-B14F-4D97-AF65-F5344CB8AC3E}">
        <p14:creationId xmlns:p14="http://schemas.microsoft.com/office/powerpoint/2010/main" val="11785519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Jesus, all I want All I want is You (I'm coming after your heart) All I need is You (You're all I need)</a:t>
            </a:r>
          </a:p>
        </p:txBody>
      </p:sp>
    </p:spTree>
    <p:extLst>
      <p:ext uri="{BB962C8B-B14F-4D97-AF65-F5344CB8AC3E}">
        <p14:creationId xmlns:p14="http://schemas.microsoft.com/office/powerpoint/2010/main" val="3867402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all I see is You, just You, just You, just You</a:t>
            </a:r>
          </a:p>
          <a:p>
            <a:pPr marL="0" indent="0" algn="ctr">
              <a:buNone/>
            </a:pPr>
            <a:r>
              <a:rPr lang="en-US" sz="4000" dirty="0">
                <a:solidFill>
                  <a:schemeClr val="bg1"/>
                </a:solidFill>
                <a:latin typeface="Arial"/>
                <a:ea typeface="+mn-lt"/>
                <a:cs typeface="+mn-lt"/>
              </a:rPr>
              <a:t>Just You (Just You) Just You (It's just You) My one</a:t>
            </a:r>
          </a:p>
        </p:txBody>
      </p:sp>
    </p:spTree>
    <p:extLst>
      <p:ext uri="{BB962C8B-B14F-4D97-AF65-F5344CB8AC3E}">
        <p14:creationId xmlns:p14="http://schemas.microsoft.com/office/powerpoint/2010/main" val="2099098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only My one and only (my one and only) Just You, Jesus (just You, Jesus) Just you Jesus Hmm</a:t>
            </a:r>
          </a:p>
        </p:txBody>
      </p:sp>
    </p:spTree>
    <p:extLst>
      <p:ext uri="{BB962C8B-B14F-4D97-AF65-F5344CB8AC3E}">
        <p14:creationId xmlns:p14="http://schemas.microsoft.com/office/powerpoint/2010/main" val="3536767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come in like a fire You can come in like a flood</a:t>
            </a:r>
          </a:p>
          <a:p>
            <a:pPr marL="0" indent="0" algn="ctr">
              <a:buNone/>
            </a:pPr>
            <a:r>
              <a:rPr lang="en-US" sz="4000" dirty="0">
                <a:solidFill>
                  <a:schemeClr val="bg1"/>
                </a:solidFill>
                <a:latin typeface="Arial"/>
                <a:ea typeface="+mn-lt"/>
                <a:cs typeface="+mn-lt"/>
              </a:rPr>
              <a:t>I don't care what it looks like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falling), I'm</a:t>
            </a:r>
          </a:p>
        </p:txBody>
      </p:sp>
    </p:spTree>
    <p:extLst>
      <p:ext uri="{BB962C8B-B14F-4D97-AF65-F5344CB8AC3E}">
        <p14:creationId xmlns:p14="http://schemas.microsoft.com/office/powerpoint/2010/main" val="3377562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in love I fell so hard So come in like a fire (Burn me up, burn me up) Come in like a flood (Let it go, let</a:t>
            </a:r>
          </a:p>
        </p:txBody>
      </p:sp>
    </p:spTree>
    <p:extLst>
      <p:ext uri="{BB962C8B-B14F-4D97-AF65-F5344CB8AC3E}">
        <p14:creationId xmlns:p14="http://schemas.microsoft.com/office/powerpoint/2010/main" val="14565256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go higher) I don't care what it looks like I'm so in love (I don't care) You can come in like a fire (I give</a:t>
            </a:r>
          </a:p>
        </p:txBody>
      </p:sp>
    </p:spTree>
    <p:extLst>
      <p:ext uri="{BB962C8B-B14F-4D97-AF65-F5344CB8AC3E}">
        <p14:creationId xmlns:p14="http://schemas.microsoft.com/office/powerpoint/2010/main" val="22473343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permission, to come in like...) Come in like a flood (take me over) I don't care what it looks like</a:t>
            </a:r>
          </a:p>
        </p:txBody>
      </p:sp>
    </p:spTree>
    <p:extLst>
      <p:ext uri="{BB962C8B-B14F-4D97-AF65-F5344CB8AC3E}">
        <p14:creationId xmlns:p14="http://schemas.microsoft.com/office/powerpoint/2010/main" val="384223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changed. You call me your friend. Brought into your endless kingdom. By the blood I was made.</a:t>
            </a:r>
          </a:p>
        </p:txBody>
      </p:sp>
    </p:spTree>
    <p:extLst>
      <p:ext uri="{BB962C8B-B14F-4D97-AF65-F5344CB8AC3E}">
        <p14:creationId xmlns:p14="http://schemas.microsoft.com/office/powerpoint/2010/main" val="19960811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(take me over) I'm so in love (all of me, all of me) So come in like a fire (so wash, it's a flame) Come in like</a:t>
            </a:r>
          </a:p>
        </p:txBody>
      </p:sp>
    </p:spTree>
    <p:extLst>
      <p:ext uri="{BB962C8B-B14F-4D97-AF65-F5344CB8AC3E}">
        <p14:creationId xmlns:p14="http://schemas.microsoft.com/office/powerpoint/2010/main" val="24391372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flood (wave after wave) I don't care what it looks like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I'm so in love) I'm so in love (I'm so in</a:t>
            </a:r>
          </a:p>
        </p:txBody>
      </p:sp>
    </p:spTree>
    <p:extLst>
      <p:ext uri="{BB962C8B-B14F-4D97-AF65-F5344CB8AC3E}">
        <p14:creationId xmlns:p14="http://schemas.microsoft.com/office/powerpoint/2010/main" val="564591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come in like a fire (you can come in like)</a:t>
            </a:r>
          </a:p>
          <a:p>
            <a:pPr marL="0" indent="0" algn="ctr">
              <a:buNone/>
            </a:pPr>
            <a:r>
              <a:rPr lang="en-US" sz="4000" dirty="0">
                <a:solidFill>
                  <a:schemeClr val="bg1"/>
                </a:solidFill>
                <a:latin typeface="Arial"/>
                <a:ea typeface="+mn-lt"/>
                <a:cs typeface="+mn-lt"/>
              </a:rPr>
              <a:t>Come in like a flood (wash me over) I don't care what</a:t>
            </a:r>
          </a:p>
        </p:txBody>
      </p:sp>
    </p:spTree>
    <p:extLst>
      <p:ext uri="{BB962C8B-B14F-4D97-AF65-F5344CB8AC3E}">
        <p14:creationId xmlns:p14="http://schemas.microsoft.com/office/powerpoint/2010/main" val="40461570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looks like I'm so in love So come in like a fire, (oh)</a:t>
            </a:r>
          </a:p>
          <a:p>
            <a:pPr marL="0" indent="0" algn="ctr">
              <a:buNone/>
            </a:pPr>
            <a:r>
              <a:rPr lang="en-US" sz="4000" dirty="0">
                <a:solidFill>
                  <a:schemeClr val="bg1"/>
                </a:solidFill>
                <a:latin typeface="Arial"/>
                <a:ea typeface="+mn-lt"/>
                <a:cs typeface="+mn-lt"/>
              </a:rPr>
              <a:t>Come in like a flood, (oh) I don't care what it looks</a:t>
            </a:r>
          </a:p>
        </p:txBody>
      </p:sp>
    </p:spTree>
    <p:extLst>
      <p:ext uri="{BB962C8B-B14F-4D97-AF65-F5344CB8AC3E}">
        <p14:creationId xmlns:p14="http://schemas.microsoft.com/office/powerpoint/2010/main" val="7842427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(oh) I'm so in love Search me, oh God Search my heart (yes God) If you find any desire It's not You, </a:t>
            </a:r>
          </a:p>
        </p:txBody>
      </p:sp>
    </p:spTree>
    <p:extLst>
      <p:ext uri="{BB962C8B-B14F-4D97-AF65-F5344CB8AC3E}">
        <p14:creationId xmlns:p14="http://schemas.microsoft.com/office/powerpoint/2010/main" val="19282394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not You Take it all away, take it all away Till all that's left is you (yes, yes) Send the searchlight down</a:t>
            </a:r>
          </a:p>
        </p:txBody>
      </p:sp>
    </p:spTree>
    <p:extLst>
      <p:ext uri="{BB962C8B-B14F-4D97-AF65-F5344CB8AC3E}">
        <p14:creationId xmlns:p14="http://schemas.microsoft.com/office/powerpoint/2010/main" val="41658741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from heaven (yes, Lord yes) Search me, search me</a:t>
            </a:r>
          </a:p>
          <a:p>
            <a:pPr marL="0" indent="0" algn="ctr">
              <a:buNone/>
            </a:pPr>
            <a:r>
              <a:rPr lang="en-US" sz="4000" dirty="0">
                <a:solidFill>
                  <a:schemeClr val="bg1"/>
                </a:solidFill>
                <a:latin typeface="Arial"/>
                <a:ea typeface="+mn-lt"/>
                <a:cs typeface="+mn-lt"/>
              </a:rPr>
              <a:t>I'm open, I'm open (yes) Search me, search me</a:t>
            </a:r>
          </a:p>
        </p:txBody>
      </p:sp>
    </p:spTree>
    <p:extLst>
      <p:ext uri="{BB962C8B-B14F-4D97-AF65-F5344CB8AC3E}">
        <p14:creationId xmlns:p14="http://schemas.microsoft.com/office/powerpoint/2010/main" val="12242053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Search me, search me You're the only one qualified</a:t>
            </a:r>
          </a:p>
          <a:p>
            <a:pPr marL="0" indent="0" algn="ctr">
              <a:buNone/>
            </a:pPr>
            <a:r>
              <a:rPr lang="en-US" sz="4000" dirty="0">
                <a:solidFill>
                  <a:schemeClr val="bg1"/>
                </a:solidFill>
                <a:latin typeface="Arial"/>
                <a:ea typeface="+mn-lt"/>
                <a:cs typeface="+mn-lt"/>
              </a:rPr>
              <a:t>You're the only one qualified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me, </a:t>
            </a:r>
          </a:p>
        </p:txBody>
      </p:sp>
    </p:spTree>
    <p:extLst>
      <p:ext uri="{BB962C8B-B14F-4D97-AF65-F5344CB8AC3E}">
        <p14:creationId xmlns:p14="http://schemas.microsoft.com/office/powerpoint/2010/main" val="32419108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made me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made me, You made me</a:t>
            </a:r>
          </a:p>
          <a:p>
            <a:pPr marL="0" indent="0" algn="ctr">
              <a:buNone/>
            </a:pPr>
            <a:r>
              <a:rPr lang="en-US" sz="4000" dirty="0">
                <a:solidFill>
                  <a:schemeClr val="bg1"/>
                </a:solidFill>
                <a:latin typeface="Arial"/>
                <a:ea typeface="+mn-lt"/>
                <a:cs typeface="+mn-lt"/>
              </a:rPr>
              <a:t>You know what's supposed to be there You know</a:t>
            </a:r>
          </a:p>
        </p:txBody>
      </p:sp>
    </p:spTree>
    <p:extLst>
      <p:ext uri="{BB962C8B-B14F-4D97-AF65-F5344CB8AC3E}">
        <p14:creationId xmlns:p14="http://schemas.microsoft.com/office/powerpoint/2010/main" val="25104488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what's supposed to be there (search me) So take it all away, take it all away Till all that's left is You Take</a:t>
            </a:r>
          </a:p>
        </p:txBody>
      </p:sp>
    </p:spTree>
    <p:extLst>
      <p:ext uri="{BB962C8B-B14F-4D97-AF65-F5344CB8AC3E}">
        <p14:creationId xmlns:p14="http://schemas.microsoft.com/office/powerpoint/2010/main" val="419818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 longer a slave and now you’re taking us higher. Until we reach that day, love conquers everything.</a:t>
            </a:r>
          </a:p>
        </p:txBody>
      </p:sp>
    </p:spTree>
    <p:extLst>
      <p:ext uri="{BB962C8B-B14F-4D97-AF65-F5344CB8AC3E}">
        <p14:creationId xmlns:p14="http://schemas.microsoft.com/office/powerpoint/2010/main" val="27828322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all away (take it all), take it all away (take it all), take it all away Till all that's left is You Take it all</a:t>
            </a:r>
          </a:p>
        </p:txBody>
      </p:sp>
    </p:spTree>
    <p:extLst>
      <p:ext uri="{BB962C8B-B14F-4D97-AF65-F5344CB8AC3E}">
        <p14:creationId xmlns:p14="http://schemas.microsoft.com/office/powerpoint/2010/main" val="39725828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away, take it all away (right now, right now), take it all away Till all that's left is You Take it all away (oh</a:t>
            </a:r>
          </a:p>
        </p:txBody>
      </p:sp>
    </p:spTree>
    <p:extLst>
      <p:ext uri="{BB962C8B-B14F-4D97-AF65-F5344CB8AC3E}">
        <p14:creationId xmlns:p14="http://schemas.microsoft.com/office/powerpoint/2010/main" val="36153333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yeah, oh yeah) Take it all away (oh yeah, oh yeah), take it all away Till all that's left is You</a:t>
            </a:r>
          </a:p>
        </p:txBody>
      </p:sp>
    </p:spTree>
    <p:extLst>
      <p:ext uri="{BB962C8B-B14F-4D97-AF65-F5344CB8AC3E}">
        <p14:creationId xmlns:p14="http://schemas.microsoft.com/office/powerpoint/2010/main" val="11763407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Take it all away (oh yeah, oh yeah) Take it all away (yeah), take it all away Till all that's left is You take it</a:t>
            </a:r>
          </a:p>
        </p:txBody>
      </p:sp>
    </p:spTree>
    <p:extLst>
      <p:ext uri="{BB962C8B-B14F-4D97-AF65-F5344CB8AC3E}">
        <p14:creationId xmlns:p14="http://schemas.microsoft.com/office/powerpoint/2010/main" val="42300708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away (Take it all) take it all away Till all that's left is You Till all that's left is Your love You that all that's left</a:t>
            </a:r>
          </a:p>
        </p:txBody>
      </p:sp>
    </p:spTree>
    <p:extLst>
      <p:ext uri="{BB962C8B-B14F-4D97-AF65-F5344CB8AC3E}">
        <p14:creationId xmlns:p14="http://schemas.microsoft.com/office/powerpoint/2010/main" val="16225172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You Those who hunger and thirst, after righteousness You promises, we will be filled Till all</a:t>
            </a:r>
          </a:p>
        </p:txBody>
      </p:sp>
    </p:spTree>
    <p:extLst>
      <p:ext uri="{BB962C8B-B14F-4D97-AF65-F5344CB8AC3E}">
        <p14:creationId xmlns:p14="http://schemas.microsoft.com/office/powerpoint/2010/main" val="15128417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left is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give us the desires of our hearts You give us what to want You give is what to crave</a:t>
            </a:r>
          </a:p>
        </p:txBody>
      </p:sp>
    </p:spTree>
    <p:extLst>
      <p:ext uri="{BB962C8B-B14F-4D97-AF65-F5344CB8AC3E}">
        <p14:creationId xmlns:p14="http://schemas.microsoft.com/office/powerpoint/2010/main" val="11137719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Till all that's left is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revive my heat Create in me a clean heart Create in me a clean heart Till all</a:t>
            </a:r>
          </a:p>
        </p:txBody>
      </p:sp>
    </p:spTree>
    <p:extLst>
      <p:ext uri="{BB962C8B-B14F-4D97-AF65-F5344CB8AC3E}">
        <p14:creationId xmlns:p14="http://schemas.microsoft.com/office/powerpoint/2010/main" val="19902617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left is You Revel the right spirit Revel the right motives Revel the right pursuit Revel heaven oh</a:t>
            </a:r>
          </a:p>
        </p:txBody>
      </p:sp>
    </p:spTree>
    <p:extLst>
      <p:ext uri="{BB962C8B-B14F-4D97-AF65-F5344CB8AC3E}">
        <p14:creationId xmlns:p14="http://schemas.microsoft.com/office/powerpoint/2010/main" val="32294370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Till all that's left is You, oh, oh Till all that's left is You Take it all Take it all away Till all that's left is You</a:t>
            </a:r>
          </a:p>
        </p:txBody>
      </p:sp>
    </p:spTree>
    <p:extLst>
      <p:ext uri="{BB962C8B-B14F-4D97-AF65-F5344CB8AC3E}">
        <p14:creationId xmlns:p14="http://schemas.microsoft.com/office/powerpoint/2010/main" val="3209279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We’ll cry an anthem singing, Holy, Holy. And when we see that day, we’re standing face to face. We’ll</a:t>
            </a:r>
          </a:p>
        </p:txBody>
      </p:sp>
    </p:spTree>
    <p:extLst>
      <p:ext uri="{BB962C8B-B14F-4D97-AF65-F5344CB8AC3E}">
        <p14:creationId xmlns:p14="http://schemas.microsoft.com/office/powerpoint/2010/main" val="35800867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Take it all away Till all that's left is You Holy fire burn, holy fire burn Empty everything inside of me Till all</a:t>
            </a:r>
          </a:p>
        </p:txBody>
      </p:sp>
    </p:spTree>
    <p:extLst>
      <p:ext uri="{BB962C8B-B14F-4D97-AF65-F5344CB8AC3E}">
        <p14:creationId xmlns:p14="http://schemas.microsoft.com/office/powerpoint/2010/main" val="34399832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that's left is You Burn it all away, right now in Your presence Oh, till all that's left is You There's a</a:t>
            </a:r>
          </a:p>
        </p:txBody>
      </p:sp>
    </p:spTree>
    <p:extLst>
      <p:ext uri="{BB962C8B-B14F-4D97-AF65-F5344CB8AC3E}">
        <p14:creationId xmlns:p14="http://schemas.microsoft.com/office/powerpoint/2010/main" val="2017580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cleansing happening now Lift your hands, there's a cleansing happening now The Devine Surgeon, He's</a:t>
            </a:r>
          </a:p>
        </p:txBody>
      </p:sp>
    </p:spTree>
    <p:extLst>
      <p:ext uri="{BB962C8B-B14F-4D97-AF65-F5344CB8AC3E}">
        <p14:creationId xmlns:p14="http://schemas.microsoft.com/office/powerpoint/2010/main" val="24184116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room Even the things you don't know that are there He's taking it out But His gentle, He's taking it</a:t>
            </a:r>
          </a:p>
        </p:txBody>
      </p:sp>
    </p:spTree>
    <p:extLst>
      <p:ext uri="{BB962C8B-B14F-4D97-AF65-F5344CB8AC3E}">
        <p14:creationId xmlns:p14="http://schemas.microsoft.com/office/powerpoint/2010/main" val="19985821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out With His fire, He's taking it out With His love, His love, His love He's a gentle Surgeon, He won't hurt</a:t>
            </a:r>
          </a:p>
        </p:txBody>
      </p:sp>
    </p:spTree>
    <p:extLst>
      <p:ext uri="{BB962C8B-B14F-4D97-AF65-F5344CB8AC3E}">
        <p14:creationId xmlns:p14="http://schemas.microsoft.com/office/powerpoint/2010/main" val="6559024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whoa His taking it out, yeah Take whatever You desire</a:t>
            </a:r>
          </a:p>
        </p:txBody>
      </p:sp>
    </p:spTree>
    <p:extLst>
      <p:ext uri="{BB962C8B-B14F-4D97-AF65-F5344CB8AC3E}">
        <p14:creationId xmlns:p14="http://schemas.microsoft.com/office/powerpoint/2010/main" val="19838913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Cornerstone</a:t>
            </a:r>
          </a:p>
          <a:p>
            <a:pPr marL="0" indent="0" algn="ctr">
              <a:buNone/>
            </a:pPr>
            <a:r>
              <a:rPr lang="en-US" sz="4400" b="1" dirty="0">
                <a:solidFill>
                  <a:schemeClr val="bg1"/>
                </a:solidFill>
                <a:latin typeface="Arial"/>
                <a:ea typeface="+mn-lt"/>
                <a:cs typeface="+mn-lt"/>
              </a:rPr>
              <a:t>(Hillsong)</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42762920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hope is built on nothing less. Than Jesus blood and righteousness. I dare not trust the sweetest</a:t>
            </a:r>
          </a:p>
        </p:txBody>
      </p:sp>
    </p:spTree>
    <p:extLst>
      <p:ext uri="{BB962C8B-B14F-4D97-AF65-F5344CB8AC3E}">
        <p14:creationId xmlns:p14="http://schemas.microsoft.com/office/powerpoint/2010/main" val="58391906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frame. But wholly trust in Jesus name. My hope is built on nothing less. Than Jesus blood and </a:t>
            </a:r>
          </a:p>
        </p:txBody>
      </p:sp>
    </p:spTree>
    <p:extLst>
      <p:ext uri="{BB962C8B-B14F-4D97-AF65-F5344CB8AC3E}">
        <p14:creationId xmlns:p14="http://schemas.microsoft.com/office/powerpoint/2010/main" val="26287578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righteousness. I dare not trust the sweetest frame Burt wholly trust in Jesus name. Christ alone,</a:t>
            </a:r>
          </a:p>
        </p:txBody>
      </p:sp>
    </p:spTree>
    <p:extLst>
      <p:ext uri="{BB962C8B-B14F-4D97-AF65-F5344CB8AC3E}">
        <p14:creationId xmlns:p14="http://schemas.microsoft.com/office/powerpoint/2010/main" val="396166675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13480</TotalTime>
  <Words>4078</Words>
  <Application>Microsoft Office PowerPoint</Application>
  <PresentationFormat>Widescreen</PresentationFormat>
  <Paragraphs>304</Paragraphs>
  <Slides>151</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151</vt:i4>
      </vt:variant>
    </vt:vector>
  </HeadingPairs>
  <TitlesOfParts>
    <vt:vector size="162"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802</cp:revision>
  <dcterms:created xsi:type="dcterms:W3CDTF">2009-08-18T08:19:59Z</dcterms:created>
  <dcterms:modified xsi:type="dcterms:W3CDTF">2022-02-12T00:12:35Z</dcterms:modified>
</cp:coreProperties>
</file>