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55" r:id="rId23"/>
    <p:sldId id="968" r:id="rId24"/>
    <p:sldId id="967" r:id="rId25"/>
    <p:sldId id="976" r:id="rId26"/>
    <p:sldId id="978" r:id="rId27"/>
    <p:sldId id="977" r:id="rId28"/>
    <p:sldId id="979" r:id="rId29"/>
    <p:sldId id="981" r:id="rId30"/>
    <p:sldId id="980" r:id="rId31"/>
    <p:sldId id="969" r:id="rId32"/>
    <p:sldId id="970" r:id="rId33"/>
    <p:sldId id="971" r:id="rId34"/>
    <p:sldId id="972" r:id="rId35"/>
    <p:sldId id="973" r:id="rId36"/>
    <p:sldId id="974" r:id="rId37"/>
    <p:sldId id="975" r:id="rId38"/>
    <p:sldId id="859"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meanwhile praying also for us, that God would open to us a door for the word, to speak the mystery of Christ, for which I am also in chains,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“Brethren, pray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Finally, brethren, pray for us, that the word of the Lord may run swiftly and be glorified, just as it is with you, 2 and that we may be delivered from unreasonable and wicked men; for not all have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according to my earnest expectation and hope that in nothing I shall be ashamed, but with all boldness, as always, so now also Christ will be magnified in my body, whether by life or by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earnest expectation of the creation eagerly waits for the revealing of the sons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live, we live to the Lord, and if we die, we die to the Lord. So whether we live or die, we belong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were bought at a price. Therefore glorify God with your body.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For to me, to live is Christ, and to die is 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57:1-2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righteous perishes, and no man lays it to heart: 2 and merciful men are taken away, none considering that the righteous is taken away from the evil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8:35-39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Who shall separate us from the love of Christ? Shall tribulation, or distress, or persecution, or famine, or nakedness, or peril, or sword? 36 As it is written: "For Your sake we are killed all day long; We are accounted as sheep for the slaughter."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 Matter What Christ is Preached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1:18-24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57D1ECE9-864D-49F3-A026-8DA1E1CB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9345"/>
            <a:ext cx="12192000" cy="4128655"/>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But if I live on in the flesh, this will mean fruit from my labor; yet what I shall choose I cannot tell.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do not want you to be unaware, brethren, that I often planned to come to you (but was hindered until now), that I might have some fruit among you also, just as among the other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For I am hard pressed between the two, having a desire to depart and be with Christ, which is far better. 24 Nevertheless to remain in the flesh is more needful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serves Me, let him follow Me; and where I am, there My servant will be also. If anyone serves Me, him My Father will 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22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desire to die and be with Christ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3485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desire to stay alive and so continue his fellowship with and service to the believers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933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For in this we groan, earnestly desiring to be clothed with our habitation which is from heaven, 3 if indeed, having been clothed, we shall not be found naked.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06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we who are in this tent groan, being burdened, not because we want to be unclothed, but further clothed, that mortality may be swallowed up by life. 5 Now He who has prepared us for this very thing is God, who also has given us the Spirit as a guarantee.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581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we are always confident, knowing that while we are at home in the body we are absent from the Lord. 7 For we walk by faith, not by sight. 8 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254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1:18-24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What then? Only that in every way, whether in pretense or in truth, Christ is preached; and in this I rejoice, yes, and will rejoice. 19 For I know that this will turn out for my deliverance through your prayer and the supply of the Spirit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according to my earnest expectation and hope that in nothing I shall be ashamed, but with all boldness, as always, so now also Christ will be magnified in my body, whether by life or by death. 21 For to me, to live is Christ, and to die is 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if I live on in the flesh, this will mean fruit from my labor; yet what I shall choose I cannot tell. 23 For I am hard pressed between the two, having a desire to depart and be with Christ, which is far better. 24 Nevertheless to remain in the flesh is more needful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What then? Only that in every way, whether in pretense or in truth, Christ is preached; and in this I rejoice, yes, and will rejoice. 19 For I know that this will turn out for my deliverance through your prayer and the supply of the Spirit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13:15-16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Though He slay me, yet will I trust Him. Even so, I will defend my own ways before Him. 16 He also shall be my salvation, For a hypocrite could not come before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beg you, brethren, through the Lord Jesus Christ, and through the love of the Spirit, that you strive together with me in prayers to God for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also helping together in prayer for us, that thanks may be given by many persons on our behalf for the gift granted to us through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12154</TotalTime>
  <Words>1622</Words>
  <Application>Microsoft Office PowerPoint</Application>
  <PresentationFormat>Widescreen</PresentationFormat>
  <Paragraphs>128</Paragraphs>
  <Slides>37</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788</cp:revision>
  <dcterms:created xsi:type="dcterms:W3CDTF">2009-08-18T08:19:59Z</dcterms:created>
  <dcterms:modified xsi:type="dcterms:W3CDTF">2022-01-29T22:08:04Z</dcterms:modified>
</cp:coreProperties>
</file>