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6"/>
  </p:notesMasterIdLst>
  <p:handoutMasterIdLst>
    <p:handoutMasterId r:id="rId37"/>
  </p:handoutMasterIdLst>
  <p:sldIdLst>
    <p:sldId id="938" r:id="rId3"/>
    <p:sldId id="826" r:id="rId4"/>
    <p:sldId id="464" r:id="rId5"/>
    <p:sldId id="865" r:id="rId6"/>
    <p:sldId id="888" r:id="rId7"/>
    <p:sldId id="889" r:id="rId8"/>
    <p:sldId id="890" r:id="rId9"/>
    <p:sldId id="891" r:id="rId10"/>
    <p:sldId id="892" r:id="rId11"/>
    <p:sldId id="893" r:id="rId12"/>
    <p:sldId id="894" r:id="rId13"/>
    <p:sldId id="895" r:id="rId14"/>
    <p:sldId id="954" r:id="rId15"/>
    <p:sldId id="898" r:id="rId16"/>
    <p:sldId id="899" r:id="rId17"/>
    <p:sldId id="900" r:id="rId18"/>
    <p:sldId id="901" r:id="rId19"/>
    <p:sldId id="903" r:id="rId20"/>
    <p:sldId id="904" r:id="rId21"/>
    <p:sldId id="905" r:id="rId22"/>
    <p:sldId id="955" r:id="rId23"/>
    <p:sldId id="968" r:id="rId24"/>
    <p:sldId id="967" r:id="rId25"/>
    <p:sldId id="976" r:id="rId26"/>
    <p:sldId id="977" r:id="rId27"/>
    <p:sldId id="969" r:id="rId28"/>
    <p:sldId id="970" r:id="rId29"/>
    <p:sldId id="971" r:id="rId30"/>
    <p:sldId id="972" r:id="rId31"/>
    <p:sldId id="973" r:id="rId32"/>
    <p:sldId id="974" r:id="rId33"/>
    <p:sldId id="975" r:id="rId34"/>
    <p:sldId id="859" r:id="rId3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fulfill my joy by being like-minded, having the same love, being of one accord, of one mind.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the fruit of the Spirit is love, joy, peace, longsuffering, kindness, goodness, faithfulness, 23 gentleness, self-control. Against such there is no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17:22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 glory which You gave Me I have given them, that they may be one just as We are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3 Let nothing be done through selfish ambition or conceit, but in lowliness of mind let each esteem others better than himself.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 say, through the grace given to me, to everyone who is among you, not to think of himself more highly than he ought to think, but to think soberly, as God has dealt to each one a measure of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Let each of you look out not only for his own interests, but also for the interests of others.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Let this mind be in you which was also in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who, being in the form of God, did not consider it robbery to be equal with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but made Himself of no reputation, taking the form of a bondservant, and coming in the likeness of 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Mind of Christ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Philippians 2:1-8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16,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text&#10;&#10;Description automatically generated">
            <a:extLst>
              <a:ext uri="{FF2B5EF4-FFF2-40B4-BE49-F238E27FC236}">
                <a16:creationId xmlns:a16="http://schemas.microsoft.com/office/drawing/2014/main" id="{2FEA84C0-105B-42C4-87A7-6E220AEF18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5745018"/>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He shall grow up before Him as a tender plant, And as a root out of dry ground. He has no form or comeliness; And when we see Him, There is no beauty that we should desire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10:45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even the Son of Man did not come to be served, but to serve, and to give His life a ransom for many."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And being found in appearance as a man, He humbled Himself and became obedient to the point of death, even the death of the cross.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But why did Jesus have to become human and have to die?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Why blood?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406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what the law could not do in that it was weak through the flesh, God did by sending His own Son in the likeness of sinful flesh, on account of sin: He condemned sin in the flesh…”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6374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2:1-8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if there is any consolation in Christ, if any comfort of love, if any fellowship of the Spirit, if any affection and mercy, 2 fulfill my joy by being like-minded, having the same love, being of one accord, of one mind.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Let nothing be done through selfish ambition or conceit, but in lowliness of mind let each esteem others better than himself. 4 Let each of you look out not only for his own interests, but also for the interests of others. 5 Let this mind be in you which was also in Christ Jesus, 6 who, being in the form of God, did not consider it robbery to be equal with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7 but made Himself of no reputation, taking the form of a bondservant, and coming in the likeness of men. 8 And being found in appearance as a man, He humbled Himself and became obedient to the point of death, even the death of the cross.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Therefore if there is any consolation in Christ, if any comfort of love, if any fellowship of the Spirit, if any affection and mercy,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will pray the Father, and He will give you another Helper, that He may abide with you forever…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5:25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Husbands, love your wives, just as Christ also loved the church and gave Himself for 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 is one body and one Spirit, just as you were called in one hope of your calling…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12174</TotalTime>
  <Words>1294</Words>
  <Application>Microsoft Office PowerPoint</Application>
  <PresentationFormat>Widescreen</PresentationFormat>
  <Paragraphs>113</Paragraphs>
  <Slides>33</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789</cp:revision>
  <dcterms:created xsi:type="dcterms:W3CDTF">2009-08-18T08:19:59Z</dcterms:created>
  <dcterms:modified xsi:type="dcterms:W3CDTF">2022-02-16T04:46:45Z</dcterms:modified>
</cp:coreProperties>
</file>