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8"/>
  </p:notesMasterIdLst>
  <p:handoutMasterIdLst>
    <p:handoutMasterId r:id="rId49"/>
  </p:handoutMasterIdLst>
  <p:sldIdLst>
    <p:sldId id="976" r:id="rId3"/>
    <p:sldId id="826" r:id="rId4"/>
    <p:sldId id="464" r:id="rId5"/>
    <p:sldId id="833" r:id="rId6"/>
    <p:sldId id="465" r:id="rId7"/>
    <p:sldId id="373" r:id="rId8"/>
    <p:sldId id="978" r:id="rId9"/>
    <p:sldId id="977" r:id="rId10"/>
    <p:sldId id="374" r:id="rId11"/>
    <p:sldId id="979" r:id="rId12"/>
    <p:sldId id="375" r:id="rId13"/>
    <p:sldId id="981" r:id="rId14"/>
    <p:sldId id="980" r:id="rId15"/>
    <p:sldId id="985" r:id="rId16"/>
    <p:sldId id="984" r:id="rId17"/>
    <p:sldId id="983" r:id="rId18"/>
    <p:sldId id="982" r:id="rId19"/>
    <p:sldId id="376" r:id="rId20"/>
    <p:sldId id="987" r:id="rId21"/>
    <p:sldId id="986" r:id="rId22"/>
    <p:sldId id="377" r:id="rId23"/>
    <p:sldId id="989" r:id="rId24"/>
    <p:sldId id="988" r:id="rId25"/>
    <p:sldId id="378" r:id="rId26"/>
    <p:sldId id="992" r:id="rId27"/>
    <p:sldId id="379" r:id="rId28"/>
    <p:sldId id="994" r:id="rId29"/>
    <p:sldId id="995" r:id="rId30"/>
    <p:sldId id="380" r:id="rId31"/>
    <p:sldId id="386" r:id="rId32"/>
    <p:sldId id="834" r:id="rId33"/>
    <p:sldId id="392" r:id="rId34"/>
    <p:sldId id="393" r:id="rId35"/>
    <p:sldId id="394" r:id="rId36"/>
    <p:sldId id="395" r:id="rId37"/>
    <p:sldId id="558" r:id="rId38"/>
    <p:sldId id="396" r:id="rId39"/>
    <p:sldId id="969" r:id="rId40"/>
    <p:sldId id="970" r:id="rId41"/>
    <p:sldId id="971" r:id="rId42"/>
    <p:sldId id="972" r:id="rId43"/>
    <p:sldId id="973" r:id="rId44"/>
    <p:sldId id="974" r:id="rId45"/>
    <p:sldId id="975" r:id="rId46"/>
    <p:sldId id="852" r:id="rId4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94671" autoAdjust="0"/>
  </p:normalViewPr>
  <p:slideViewPr>
    <p:cSldViewPr>
      <p:cViewPr varScale="1">
        <p:scale>
          <a:sx n="108" d="100"/>
          <a:sy n="108"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Be of the same mind toward one another. Do not set your mind on high things, but associate with the humble. Do not be wise in your own opinion. 17 Repay no one evil for evil. Have regard for good things in the sight of all 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And I urge you also, true companion, help these women who labored with me in the gospel, with Clement also, and the rest of my fellow workers, whose names are in the Book of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Acts 16:14-15</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14 Now a certain woman named Lydia heard us. She was a seller of purple from the city of Thyatira, who worshiped God. The Lord opened her heart to heed the things spoken by Paul. 15 And when she and her household were baptized, she begged us, saying, "If you have judged me to be faithful to the Lord, come to my house and stay." So she persuaded us.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16:40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 they went out of the prison and entered the house of Lydia; and when they had seen the brethren, they encouraged them and departed.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32:32-33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32 Yet now, if You will forgive their sin--but if not, I pray, blot me out of Your book which You have written." 33 And the LORD said to Moses, "Whoever has sinned against Me, I will blot him out of My book.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Hebrews 12:22-24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22 But you have come to Mount Zion and to the city of the living God, the heavenly Jerusalem, to an innumerable company of angels, 23 to the general assembly and church of the firstborn who are registered in heaven, to God the Judge of all, to the spirits of just men made perfect, 24 to Jesus the Mediator of the new covenant, and to the blood of sprinkling that speaks better things than that of Abel.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3:5-6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He who overcomes shall be clothed in white garments, and I will not blot out his name from the Book of Life; but I will confess his name before My Father and before His angels. 6 He who has an ear, let him hear what the Spirit says to the churches." '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10:19-20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Behold, I give you the authority to trample on serpents and scorpions, and over all the power of the enemy, and nothing shall by any means hurt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20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Nevertheless do not rejoice in this, that the spirits are subject to you, but rather rejoice because your names are written in heaven."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5409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Rejoice in the Lord always,</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Again I will say, rejoice!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Rejoice in the LORD, O you righteous! For praise from the upright is beautiful.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605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Be Anxious for Nothing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a:effectLst/>
                <a:latin typeface="Verdana" panose="020B0604030504040204" pitchFamily="34" charset="0"/>
                <a:ea typeface="Calibri" panose="020F0502020204030204" pitchFamily="34" charset="0"/>
                <a:cs typeface="Times New Roman" panose="02020603050405020304" pitchFamily="18" charset="0"/>
              </a:rPr>
              <a:t>Philippians 4:1-8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30,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text, nature, mountain&#10;&#10;Description automatically generated">
            <a:extLst>
              <a:ext uri="{FF2B5EF4-FFF2-40B4-BE49-F238E27FC236}">
                <a16:creationId xmlns:a16="http://schemas.microsoft.com/office/drawing/2014/main" id="{AAC7D069-FECE-492D-918A-99D7A2DCCB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Habakkuk 3:18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Yet I will rejoice in the LORD, I will joy in the God of my salvation.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980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Let your gentleness be known to all men. The Lord is at hand.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10:37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yet a little while, And He who is coming will come and will not tarry.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8958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also be patient. Establish your hearts, for the coming of the Lord is at hand.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4795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Be anxious for nothing, but in everything by prayer and supplication, with thanksgiving, let your requests be made known to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6:33-34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seek first the kingdom of God and His righteousness, and all these things shall be added to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34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do not worry about tomorrow, for tomorrow will worry about its own things. Sufficient for the day is its own trouble.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8889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and the peace of God, which surpasses all understanding, will guard your hearts and minds through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“Peace I leave with you, My peace I give to you; not as the world gives do I give to you. Let not your heart be troubled, neither let it be afraid”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9398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having been justified by faith, we have peace with God through our Lord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5969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Finally, brethren, whatever things are true, whatever things are noble, whatever things are just, whatever things are pure, whatever things are lovely, whatever things are of good report, if there is any virtue and if there is anything praiseworthy--meditate on these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Therefore, my beloved and longed-for brethren, my joy and crown, so stand fast in the Lord, beloved. 2 I implore Euodia and I implore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Syntyche</a:t>
            </a:r>
            <a:r>
              <a:rPr lang="en-US" sz="4000" dirty="0">
                <a:effectLst/>
                <a:latin typeface="Verdana" panose="020B0604030504040204" pitchFamily="34" charset="0"/>
                <a:ea typeface="Calibri" panose="020F0502020204030204" pitchFamily="34" charset="0"/>
                <a:cs typeface="Times New Roman" panose="02020603050405020304" pitchFamily="18" charset="0"/>
              </a:rPr>
              <a:t> to be of the same mind in the Lord. 3 And I urge you also, true companion, help these women who labored with me in the gospel, with Clement also, and the rest of my fellow workers, whose names are in the Book of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 True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Truth includes facts and statements that are in accordance with reality (not lies, rumors, or embellishments), sincere (not deceitful or with evil motives), and loyal, faithful, proper, reliable, and genuine. Truth is a characteristic of God.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Honorable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These matters are worthy of respect, dignified, and exalted in character or excellence.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3792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Right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Thoughts and plans that meet God’s standards of rightness. They are in keeping with the truth; they are righteous.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Pure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Free from contamination or blemish; unmixed and unmodified; wholesome. Paul probably was speaking of moral purity, often very difficult to maintain in thoughts.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Lovely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Thoughts of great moral and spiritual beauty, not of evil.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Admirable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Things that speak well of the thinker—thoughts that recommend, give confidence in, afford approval or praise, reveal positive and constructive thinking. A believer’s thoughts, if heard by others, should be admirable, not embarrassing.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Excellent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Moral excellence; nothing of substandard quality.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Worthy of praise. This phrase may be restated as “anything that deserves the thinker’s praise” or “anything that God deems praiseworthy.”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Rejoice in the Lord always. Again I will say, rejoice! 5 Let your gentleness be known to all men. The Lord is at hand. 6 Be anxious for nothing, but in everything by prayer and supplication, with thanksgiving, let your requests be made known to God; 7 and the peace of God, which surpasses all understanding, will guard your hearts and minds through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r>
              <a:rPr lang="en-US" sz="3700" dirty="0">
                <a:effectLst/>
                <a:latin typeface="Verdana" panose="020B0604030504040204" pitchFamily="34" charset="0"/>
                <a:ea typeface="Calibri" panose="020F0502020204030204" pitchFamily="34" charset="0"/>
                <a:cs typeface="Times New Roman" panose="02020603050405020304" pitchFamily="18" charset="0"/>
              </a:rPr>
              <a:t>8 Finally, brethren, whatever things are true, whatever things are noble, whatever things are just, whatever things are pure, whatever things are lovely, whatever things are of good report, if there is any virtue and if there is anything praiseworthy--meditate on these things.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Therefore, my beloved and longed-for brethren, my joy and crown, so stand fast in the Lord, beloved.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16:13-14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Watch, stand fast in the faith, be brave, be strong. 14 Let all that you do be done with love.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1 Thessalonians 2:19-20</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For what is our hope, or joy, or crown of rejoicing? Is it not even you in the presence of our Lord Jesus Christ at His coming? 20 For you are our glory and joy.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I implore Euodia and I implore </a:t>
            </a:r>
            <a:r>
              <a:rPr lang="en-US" sz="4000" b="1" dirty="0" err="1">
                <a:effectLst/>
                <a:latin typeface="Verdana" panose="020B0604030504040204" pitchFamily="34" charset="0"/>
                <a:ea typeface="Calibri" panose="020F0502020204030204" pitchFamily="34" charset="0"/>
                <a:cs typeface="Times New Roman" panose="02020603050405020304" pitchFamily="18" charset="0"/>
              </a:rPr>
              <a:t>Syntyche</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to be of the same mind in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9774</TotalTime>
  <Words>1878</Words>
  <Application>Microsoft Office PowerPoint</Application>
  <PresentationFormat>Widescreen</PresentationFormat>
  <Paragraphs>126</Paragraphs>
  <Slides>45</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675</cp:revision>
  <dcterms:created xsi:type="dcterms:W3CDTF">2009-08-18T08:19:59Z</dcterms:created>
  <dcterms:modified xsi:type="dcterms:W3CDTF">2022-03-30T23:34:13Z</dcterms:modified>
</cp:coreProperties>
</file>