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7"/>
  </p:notesMasterIdLst>
  <p:handoutMasterIdLst>
    <p:handoutMasterId r:id="rId48"/>
  </p:handoutMasterIdLst>
  <p:sldIdLst>
    <p:sldId id="976" r:id="rId3"/>
    <p:sldId id="826" r:id="rId4"/>
    <p:sldId id="464" r:id="rId5"/>
    <p:sldId id="833" r:id="rId6"/>
    <p:sldId id="465" r:id="rId7"/>
    <p:sldId id="373" r:id="rId8"/>
    <p:sldId id="374" r:id="rId9"/>
    <p:sldId id="375" r:id="rId10"/>
    <p:sldId id="376" r:id="rId11"/>
    <p:sldId id="377" r:id="rId12"/>
    <p:sldId id="378" r:id="rId13"/>
    <p:sldId id="379" r:id="rId14"/>
    <p:sldId id="380" r:id="rId15"/>
    <p:sldId id="386" r:id="rId16"/>
    <p:sldId id="834" r:id="rId17"/>
    <p:sldId id="392" r:id="rId18"/>
    <p:sldId id="393" r:id="rId19"/>
    <p:sldId id="394" r:id="rId20"/>
    <p:sldId id="395" r:id="rId21"/>
    <p:sldId id="558" r:id="rId22"/>
    <p:sldId id="396" r:id="rId23"/>
    <p:sldId id="397" r:id="rId24"/>
    <p:sldId id="510" r:id="rId25"/>
    <p:sldId id="500" r:id="rId26"/>
    <p:sldId id="501" r:id="rId27"/>
    <p:sldId id="498" r:id="rId28"/>
    <p:sldId id="499" r:id="rId29"/>
    <p:sldId id="799" r:id="rId30"/>
    <p:sldId id="800" r:id="rId31"/>
    <p:sldId id="801" r:id="rId32"/>
    <p:sldId id="977" r:id="rId33"/>
    <p:sldId id="978" r:id="rId34"/>
    <p:sldId id="979" r:id="rId35"/>
    <p:sldId id="980" r:id="rId36"/>
    <p:sldId id="981" r:id="rId37"/>
    <p:sldId id="982" r:id="rId38"/>
    <p:sldId id="969" r:id="rId39"/>
    <p:sldId id="970" r:id="rId40"/>
    <p:sldId id="971" r:id="rId41"/>
    <p:sldId id="972" r:id="rId42"/>
    <p:sldId id="973" r:id="rId43"/>
    <p:sldId id="974" r:id="rId44"/>
    <p:sldId id="975" r:id="rId45"/>
    <p:sldId id="852" r:id="rId4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4671" autoAdjust="0"/>
  </p:normalViewPr>
  <p:slideViewPr>
    <p:cSldViewPr>
      <p:cViewPr varScale="1">
        <p:scale>
          <a:sx n="108" d="100"/>
          <a:sy n="108" d="100"/>
        </p:scale>
        <p:origin x="552" y="12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Peter 1:7-9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that the genuineness of your faith, being much more precious than gold that perishes, though it is tested by fire, may be found to praise, honor, and glory at the revelation of Jesus Christ, 8 whom having not seen you love. Though now you do not see Him, yet believing, you rejoice with joy inexpressible and full of glory, 9 receiving the end of your faith--the salvation of your souls.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Beware of dogs, beware of evil workers, beware of the mutilation!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Dogs were regarded by Jews as despised and unclean creatures; it was common for orthodox Jews to refer to Gentiles as “dogs”; however, here Paul switched the designation to refer not to Gentiles but to an extreme faction of Jews.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He also called them wicked men or evil workers. The Jews regarded themselves as holy, not evil, because they kept the law. But their reliance on the law lessened their reliance on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dirty="0">
                <a:effectLst/>
                <a:latin typeface="Verdana" panose="020B0604030504040204" pitchFamily="34" charset="0"/>
                <a:ea typeface="Calibri" panose="020F0502020204030204" pitchFamily="34" charset="0"/>
                <a:cs typeface="Times New Roman" panose="02020603050405020304" pitchFamily="18" charset="0"/>
              </a:rPr>
              <a:t>3. Finally is this passage, he called them mutilators. Some Jewish Christians wrongly believed that it was essential for Gentiles to follow all the Old Testament Jewish laws, saying that the Gentile believers had to be circumcised to be saved. Those who taught this wrong doctrine were called Judaizers; they were a severe problem for Paul</a:t>
            </a: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Genesis 17:9-11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9 And God said to Abraham: "As for you, you shall keep My covenant, you and your descendants after you throughout their generations. 10 This is My covenant which you shall keep, between Me and you and your descendants after you: Every male child among you shall be circumcised; 11 and you shall be circumcised in the flesh of your foreskins, and it shall be a sign of the covenant between Me and you.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792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For we are the circumcision, who worship God in the Spirit, rejoice in Christ Jesus, and have no confidence in the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30:6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 LORD your God will circumcise your heart and the heart of your descendants, to love the LORD your God with all your heart and with all your soul, that you may live”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For we are the circumcision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30:6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 LORD your God will circumcise your heart and the heart of your descendants, to love the LORD your God with all your heart and with all your soul, that you may live”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Count All Things Lost for Christ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Philippians 3:1-9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9,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blackboard, alcohol&#10;&#10;Description automatically generated">
            <a:extLst>
              <a:ext uri="{FF2B5EF4-FFF2-40B4-BE49-F238E27FC236}">
                <a16:creationId xmlns:a16="http://schemas.microsoft.com/office/drawing/2014/main" id="{152D585F-C786-4B45-B809-5599A8063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2:28-29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For he is not a Jew who is one outwardly, nor is circumcision that which is outward in the flesh; 29 but he is a Jew who is one inwardly; and circumcision is that of the heart, in the Spirit, not in the letter; whose praise is not from men but from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Believers worship God in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Put no confidence in Human Effort.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though I also might have confidence in the flesh. If anyone else thinks he may have confidence in the flesh, I more 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Ephesians 2:7-10</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7 that in the ages to come He might show the exceeding riches of His grace in His kindness toward us in Christ Jesus. 8 For by grace you have been saved through faith, and that not of yourselves; it is the gift of God, 9 not of works, lest anyone should boast. 10 For we are His workmanship, created in Christ Jesus for good works, which God prepared beforehand that we should walk in them.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circumcised the eighth day, of the stock of Israel, of the tribe of Benjamin, a Hebrew of the Hebrews; concerning the law, a Pharisee;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11:1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“I say then, has God cast away His people? Certainly not! For I also am an Israelite, of the seed of Abraham, of the tribe of Benjamin”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Are they Hebrews? So am I. Are they Israelites? So am I. Are they the seed of Abraham? So am I.</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concerning zeal, persecuting the church; concerning the righteousness which is in the law, blameless.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06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9:1-2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Saul, still breathing threats and murder against the disciples of the Lord, went to the high priest 2 and asked letters from him to the synagogues of Damascus, so that if he found any who were of the Way, whether men or women, he might bring them bound to Jerusalem.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568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3:1-11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Finally, my brethren, rejoice in the Lord. For me to write the same things to you is not tedious, but for you it is safe. 2 Beware of dogs, beware of evil workers, beware of the mutilation! 3 For we are the circumcision, who worship God in the Spirit, rejoice in Christ Jesus, and have no confidence in the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22:3-5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"I am indeed a Jew, born in Tarsus of Cilicia, but brought up in this city at the feet of Gamaliel, taught according to the strictness of our fathers' law, and was zealous toward God as you all are today. 4 I persecuted this Way to the death, binding and delivering into prisons both men and women,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3172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5 as also the high priest bears me witness, and all the council of the elders, from whom I also received letters to the brethren, and went to Damascus to bring in chains even those who were there to Jerusalem to be punished.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4320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26:9-11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Indeed, I myself thought I must do many things contrary to the name of Jesus of Nazareth. 10 This I also did in Jerusalem, and many of the saints I shut up in prison, having received authority from the chief priests; and when they were put to death, I cast my vote against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7425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11 And I punished them often in every synagogue and compelled them to blaspheme; and being exceedingly enraged against them, I persecuted them even to foreign cities.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9663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7 But what things were gain to me, these I have counted loss for Christ. 8 Yet indeed I also count all things loss for the excellence of the knowledge of Christ Jesus my Lord, for whom I have suffered the loss of all things, and count them as rubbish, that I may gain Christ 9 and be found in Him, not having my own righteousness, which is from the law, but that which is through faith in Christ, the righteousness which is from God by faith;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2665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that their hearts may be encouraged, being knit together in love, and attaining to all riches of the full assurance of understanding, to the knowledge of the mystery of God, both of the Father and of Christ, 3 in whom are hidden all the treasures of wisdom and knowledge.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7022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Ephesians 2:7-10</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7 that in the ages to come He might show the exceeding riches of His grace in His kindness toward us in Christ Jesus. 8 For by grace you have been saved through faith, and that not of yourselves; it is the gift of God, 9 not of works, lest anyone should boast. 10 For we are His workmanship, created in Christ Jesus for good works, which God prepared beforehand that we should walk in them.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9496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though I also might have confidence in the flesh. If anyone else thinks he may have confidence in the flesh, I more so: 5 circumcised the eighth day, of the stock of Israel, of the tribe of Benjamin, a Hebrew of the Hebrews; concerning the law, a Pharisee; 6 concerning zeal, persecuting the church; concerning the righteousness which is in the law, blameless.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7 But what things were gain to me, these I have counted loss for Christ. 8 Yet indeed I also count all things loss for the excellence of the knowledge of Christ Jesus my Lord, for whom I have suffered the loss of all things, and count them as rubbish, that I may gain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be found in Him, not having my own righteousness, which is from the law, but that which is through faith in Christ, the righteousness which is from God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Finally, my brethren, rejoice in the Lord. For me to write the same things to you is not tedious, but for you it is safe.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is true joy?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Often happiness is mistaken for joy, but the two are very different. Inward joy comes from knowing and trusting God; happiness comes as a result of pleasant circumstances. Inward joy is lasting; we can feel joy in spite of our deepest troubles; happiness is temporary because it is based on external circumstances.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9797</TotalTime>
  <Words>2207</Words>
  <Application>Microsoft Office PowerPoint</Application>
  <PresentationFormat>Widescreen</PresentationFormat>
  <Paragraphs>171</Paragraphs>
  <Slides>44</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672</cp:revision>
  <dcterms:created xsi:type="dcterms:W3CDTF">2009-08-18T08:19:59Z</dcterms:created>
  <dcterms:modified xsi:type="dcterms:W3CDTF">2022-03-09T04:13:47Z</dcterms:modified>
</cp:coreProperties>
</file>