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701" r:id="rId3"/>
    <p:sldMasterId id="2147483713" r:id="rId4"/>
  </p:sldMasterIdLst>
  <p:notesMasterIdLst>
    <p:notesMasterId r:id="rId196"/>
  </p:notesMasterIdLst>
  <p:handoutMasterIdLst>
    <p:handoutMasterId r:id="rId197"/>
  </p:handoutMasterIdLst>
  <p:sldIdLst>
    <p:sldId id="938" r:id="rId5"/>
    <p:sldId id="1027" r:id="rId6"/>
    <p:sldId id="1028" r:id="rId7"/>
    <p:sldId id="1029" r:id="rId8"/>
    <p:sldId id="1030" r:id="rId9"/>
    <p:sldId id="1031" r:id="rId10"/>
    <p:sldId id="1032" r:id="rId11"/>
    <p:sldId id="1033" r:id="rId12"/>
    <p:sldId id="348" r:id="rId13"/>
    <p:sldId id="349" r:id="rId14"/>
    <p:sldId id="350" r:id="rId15"/>
    <p:sldId id="351" r:id="rId16"/>
    <p:sldId id="353" r:id="rId17"/>
    <p:sldId id="354" r:id="rId18"/>
    <p:sldId id="1034" r:id="rId19"/>
    <p:sldId id="1035" r:id="rId20"/>
    <p:sldId id="1036" r:id="rId21"/>
    <p:sldId id="976" r:id="rId22"/>
    <p:sldId id="977" r:id="rId23"/>
    <p:sldId id="1037" r:id="rId24"/>
    <p:sldId id="1038" r:id="rId25"/>
    <p:sldId id="1039" r:id="rId26"/>
    <p:sldId id="981" r:id="rId27"/>
    <p:sldId id="1040" r:id="rId28"/>
    <p:sldId id="1041" r:id="rId29"/>
    <p:sldId id="1042" r:id="rId30"/>
    <p:sldId id="1043" r:id="rId31"/>
    <p:sldId id="402" r:id="rId32"/>
    <p:sldId id="403" r:id="rId33"/>
    <p:sldId id="404" r:id="rId34"/>
    <p:sldId id="1058" r:id="rId35"/>
    <p:sldId id="1059" r:id="rId36"/>
    <p:sldId id="941" r:id="rId37"/>
    <p:sldId id="942" r:id="rId38"/>
    <p:sldId id="943" r:id="rId39"/>
    <p:sldId id="944" r:id="rId40"/>
    <p:sldId id="945" r:id="rId41"/>
    <p:sldId id="946" r:id="rId42"/>
    <p:sldId id="947" r:id="rId43"/>
    <p:sldId id="948" r:id="rId44"/>
    <p:sldId id="1060" r:id="rId45"/>
    <p:sldId id="1061" r:id="rId46"/>
    <p:sldId id="1062" r:id="rId47"/>
    <p:sldId id="1063" r:id="rId48"/>
    <p:sldId id="1064" r:id="rId49"/>
    <p:sldId id="1065" r:id="rId50"/>
    <p:sldId id="1066" r:id="rId51"/>
    <p:sldId id="1067" r:id="rId52"/>
    <p:sldId id="1068" r:id="rId53"/>
    <p:sldId id="1069" r:id="rId54"/>
    <p:sldId id="1070" r:id="rId55"/>
    <p:sldId id="1071" r:id="rId56"/>
    <p:sldId id="1072" r:id="rId57"/>
    <p:sldId id="1073" r:id="rId58"/>
    <p:sldId id="1074" r:id="rId59"/>
    <p:sldId id="1075" r:id="rId60"/>
    <p:sldId id="1076" r:id="rId61"/>
    <p:sldId id="1009" r:id="rId62"/>
    <p:sldId id="1010" r:id="rId63"/>
    <p:sldId id="1011" r:id="rId64"/>
    <p:sldId id="1012" r:id="rId65"/>
    <p:sldId id="1013" r:id="rId66"/>
    <p:sldId id="300" r:id="rId67"/>
    <p:sldId id="299" r:id="rId68"/>
    <p:sldId id="302" r:id="rId69"/>
    <p:sldId id="298" r:id="rId70"/>
    <p:sldId id="258" r:id="rId71"/>
    <p:sldId id="259" r:id="rId72"/>
    <p:sldId id="260" r:id="rId73"/>
    <p:sldId id="261" r:id="rId74"/>
    <p:sldId id="311" r:id="rId75"/>
    <p:sldId id="262" r:id="rId76"/>
    <p:sldId id="303" r:id="rId77"/>
    <p:sldId id="312" r:id="rId78"/>
    <p:sldId id="313" r:id="rId79"/>
    <p:sldId id="314" r:id="rId80"/>
    <p:sldId id="315" r:id="rId81"/>
    <p:sldId id="1077" r:id="rId82"/>
    <p:sldId id="1078" r:id="rId83"/>
    <p:sldId id="1079" r:id="rId84"/>
    <p:sldId id="1080" r:id="rId85"/>
    <p:sldId id="1081" r:id="rId86"/>
    <p:sldId id="1082" r:id="rId87"/>
    <p:sldId id="1083" r:id="rId88"/>
    <p:sldId id="1084" r:id="rId89"/>
    <p:sldId id="1085" r:id="rId90"/>
    <p:sldId id="1086" r:id="rId91"/>
    <p:sldId id="1087" r:id="rId92"/>
    <p:sldId id="1088" r:id="rId93"/>
    <p:sldId id="1089" r:id="rId94"/>
    <p:sldId id="1090" r:id="rId95"/>
    <p:sldId id="1091" r:id="rId96"/>
    <p:sldId id="1092" r:id="rId97"/>
    <p:sldId id="1093" r:id="rId98"/>
    <p:sldId id="1094" r:id="rId99"/>
    <p:sldId id="1095" r:id="rId100"/>
    <p:sldId id="1096" r:id="rId101"/>
    <p:sldId id="1097" r:id="rId102"/>
    <p:sldId id="1098" r:id="rId103"/>
    <p:sldId id="1099" r:id="rId104"/>
    <p:sldId id="1100" r:id="rId105"/>
    <p:sldId id="1101" r:id="rId106"/>
    <p:sldId id="1102" r:id="rId107"/>
    <p:sldId id="1103" r:id="rId108"/>
    <p:sldId id="1104" r:id="rId109"/>
    <p:sldId id="1105" r:id="rId110"/>
    <p:sldId id="1106" r:id="rId111"/>
    <p:sldId id="1107" r:id="rId112"/>
    <p:sldId id="1108" r:id="rId113"/>
    <p:sldId id="1109" r:id="rId114"/>
    <p:sldId id="1110" r:id="rId115"/>
    <p:sldId id="1111" r:id="rId116"/>
    <p:sldId id="1112" r:id="rId117"/>
    <p:sldId id="1113" r:id="rId118"/>
    <p:sldId id="1114" r:id="rId119"/>
    <p:sldId id="1115" r:id="rId120"/>
    <p:sldId id="1116" r:id="rId121"/>
    <p:sldId id="1117" r:id="rId122"/>
    <p:sldId id="1118" r:id="rId123"/>
    <p:sldId id="1119" r:id="rId124"/>
    <p:sldId id="1120" r:id="rId125"/>
    <p:sldId id="1121" r:id="rId126"/>
    <p:sldId id="1122" r:id="rId127"/>
    <p:sldId id="1123" r:id="rId128"/>
    <p:sldId id="1124" r:id="rId129"/>
    <p:sldId id="1125" r:id="rId130"/>
    <p:sldId id="1126" r:id="rId131"/>
    <p:sldId id="1127" r:id="rId132"/>
    <p:sldId id="1128" r:id="rId133"/>
    <p:sldId id="1129" r:id="rId134"/>
    <p:sldId id="1130" r:id="rId135"/>
    <p:sldId id="1131" r:id="rId136"/>
    <p:sldId id="1132" r:id="rId137"/>
    <p:sldId id="1133" r:id="rId138"/>
    <p:sldId id="1134" r:id="rId139"/>
    <p:sldId id="1135" r:id="rId140"/>
    <p:sldId id="1136" r:id="rId141"/>
    <p:sldId id="1137" r:id="rId142"/>
    <p:sldId id="1139" r:id="rId143"/>
    <p:sldId id="1140" r:id="rId144"/>
    <p:sldId id="1141" r:id="rId145"/>
    <p:sldId id="1142" r:id="rId146"/>
    <p:sldId id="1143" r:id="rId147"/>
    <p:sldId id="1144" r:id="rId148"/>
    <p:sldId id="1145" r:id="rId149"/>
    <p:sldId id="1146" r:id="rId150"/>
    <p:sldId id="1147" r:id="rId151"/>
    <p:sldId id="1148" r:id="rId152"/>
    <p:sldId id="1149" r:id="rId153"/>
    <p:sldId id="978" r:id="rId154"/>
    <p:sldId id="826" r:id="rId155"/>
    <p:sldId id="464" r:id="rId156"/>
    <p:sldId id="865" r:id="rId157"/>
    <p:sldId id="888" r:id="rId158"/>
    <p:sldId id="889" r:id="rId159"/>
    <p:sldId id="890" r:id="rId160"/>
    <p:sldId id="891" r:id="rId161"/>
    <p:sldId id="892" r:id="rId162"/>
    <p:sldId id="893" r:id="rId163"/>
    <p:sldId id="894" r:id="rId164"/>
    <p:sldId id="895" r:id="rId165"/>
    <p:sldId id="954" r:id="rId166"/>
    <p:sldId id="898" r:id="rId167"/>
    <p:sldId id="900" r:id="rId168"/>
    <p:sldId id="901" r:id="rId169"/>
    <p:sldId id="903" r:id="rId170"/>
    <p:sldId id="904" r:id="rId171"/>
    <p:sldId id="905" r:id="rId172"/>
    <p:sldId id="906" r:id="rId173"/>
    <p:sldId id="461" r:id="rId174"/>
    <p:sldId id="955" r:id="rId175"/>
    <p:sldId id="968" r:id="rId176"/>
    <p:sldId id="967" r:id="rId177"/>
    <p:sldId id="966" r:id="rId178"/>
    <p:sldId id="502" r:id="rId179"/>
    <p:sldId id="503" r:id="rId180"/>
    <p:sldId id="795" r:id="rId181"/>
    <p:sldId id="796" r:id="rId182"/>
    <p:sldId id="797" r:id="rId183"/>
    <p:sldId id="794" r:id="rId184"/>
    <p:sldId id="979" r:id="rId185"/>
    <p:sldId id="980" r:id="rId186"/>
    <p:sldId id="998" r:id="rId187"/>
    <p:sldId id="969" r:id="rId188"/>
    <p:sldId id="970" r:id="rId189"/>
    <p:sldId id="971" r:id="rId190"/>
    <p:sldId id="972" r:id="rId191"/>
    <p:sldId id="973" r:id="rId192"/>
    <p:sldId id="974" r:id="rId193"/>
    <p:sldId id="975" r:id="rId194"/>
    <p:sldId id="859" r:id="rId195"/>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91422" autoAdjust="0"/>
  </p:normalViewPr>
  <p:slideViewPr>
    <p:cSldViewPr>
      <p:cViewPr varScale="1">
        <p:scale>
          <a:sx n="104" d="100"/>
          <a:sy n="104" d="100"/>
        </p:scale>
        <p:origin x="552" y="10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slide" Target="slides/slide188.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93" Type="http://schemas.openxmlformats.org/officeDocument/2006/relationships/slide" Target="slides/slide189.xml"/><Relationship Id="rId13" Type="http://schemas.openxmlformats.org/officeDocument/2006/relationships/slide" Target="slides/slide9.xml"/><Relationship Id="rId109" Type="http://schemas.openxmlformats.org/officeDocument/2006/relationships/slide" Target="slides/slide105.xml"/><Relationship Id="rId34" Type="http://schemas.openxmlformats.org/officeDocument/2006/relationships/slide" Target="slides/slide30.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20" Type="http://schemas.openxmlformats.org/officeDocument/2006/relationships/slide" Target="slides/slide116.xml"/><Relationship Id="rId141" Type="http://schemas.openxmlformats.org/officeDocument/2006/relationships/slide" Target="slides/slide137.xml"/><Relationship Id="rId7" Type="http://schemas.openxmlformats.org/officeDocument/2006/relationships/slide" Target="slides/slide3.xml"/><Relationship Id="rId162" Type="http://schemas.openxmlformats.org/officeDocument/2006/relationships/slide" Target="slides/slide158.xml"/><Relationship Id="rId183" Type="http://schemas.openxmlformats.org/officeDocument/2006/relationships/slide" Target="slides/slide179.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199"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slide" Target="slides/slide185.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190" Type="http://schemas.openxmlformats.org/officeDocument/2006/relationships/slide" Target="slides/slide186.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4.xml"/><Relationship Id="rId9" Type="http://schemas.openxmlformats.org/officeDocument/2006/relationships/slide" Target="slides/slide5.xml"/><Relationship Id="rId180" Type="http://schemas.openxmlformats.org/officeDocument/2006/relationships/slide" Target="slides/slide176.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notesMaster" Target="notesMasters/notesMaster1.xml"/><Relationship Id="rId200" Type="http://schemas.openxmlformats.org/officeDocument/2006/relationships/theme" Target="theme/theme1.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handoutMaster" Target="handoutMasters/handoutMaster1.xml"/><Relationship Id="rId201" Type="http://schemas.openxmlformats.org/officeDocument/2006/relationships/tableStyles" Target="tableStyles.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1" Type="http://schemas.openxmlformats.org/officeDocument/2006/relationships/slideMaster" Target="slideMasters/slideMaster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presProps" Target="presProps.xml"/><Relationship Id="rId18" Type="http://schemas.openxmlformats.org/officeDocument/2006/relationships/slide" Target="slides/slide14.xml"/><Relationship Id="rId39" Type="http://schemas.openxmlformats.org/officeDocument/2006/relationships/slide" Target="slides/slide35.xml"/><Relationship Id="rId50" Type="http://schemas.openxmlformats.org/officeDocument/2006/relationships/slide" Target="slides/slide46.xml"/><Relationship Id="rId104" Type="http://schemas.openxmlformats.org/officeDocument/2006/relationships/slide" Target="slides/slide100.xml"/><Relationship Id="rId125" Type="http://schemas.openxmlformats.org/officeDocument/2006/relationships/slide" Target="slides/slide121.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1" Type="http://schemas.openxmlformats.org/officeDocument/2006/relationships/slide" Target="slides/slide67.xml"/><Relationship Id="rId92"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151</a:t>
            </a:fld>
            <a:endParaRPr lang="en-US" dirty="0"/>
          </a:p>
        </p:txBody>
      </p:sp>
    </p:spTree>
    <p:extLst>
      <p:ext uri="{BB962C8B-B14F-4D97-AF65-F5344CB8AC3E}">
        <p14:creationId xmlns:p14="http://schemas.microsoft.com/office/powerpoint/2010/main" val="262287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A3953D-5909-4241-B856-34C355E70D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155</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36862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3250458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67245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03377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0155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11242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4994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9231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38723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1713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28525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7069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213725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3/19/2022</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076727091"/>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3/19/2022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585879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3/19/2022</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61033860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3/19/2022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8011783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3/19/2022</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89248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3/19/2022</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0987829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3/19/2022</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868004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3/19/2022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810911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3/19/2022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1695128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3/19/2022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9720888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3/19/2022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0179629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752040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259775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396006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3/19/2022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51518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3/19/2022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498625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3/19/2022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152243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804227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742877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664774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495387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92679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535811536"/>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3/19/2022</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46291156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3/19/2022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73102921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15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865338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But chains break at the weight of Your glory I needed shelter I was an orphan But You call me a citizen of</a:t>
            </a:r>
          </a:p>
        </p:txBody>
      </p:sp>
    </p:spTree>
    <p:extLst>
      <p:ext uri="{BB962C8B-B14F-4D97-AF65-F5344CB8AC3E}">
        <p14:creationId xmlns:p14="http://schemas.microsoft.com/office/powerpoint/2010/main" val="223528278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 From the rising sun to the setting same (and I'll still bless You, I'll still bless You) I will praise Your</a:t>
            </a:r>
          </a:p>
        </p:txBody>
      </p:sp>
    </p:spTree>
    <p:extLst>
      <p:ext uri="{BB962C8B-B14F-4D97-AF65-F5344CB8AC3E}">
        <p14:creationId xmlns:p14="http://schemas.microsoft.com/office/powerpoint/2010/main" val="330855073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name (I'll still bless You) Great is Great is Your faithfulness to me (I'll still bless You) Great is Your</a:t>
            </a:r>
          </a:p>
        </p:txBody>
      </p:sp>
    </p:spTree>
    <p:extLst>
      <p:ext uri="{BB962C8B-B14F-4D97-AF65-F5344CB8AC3E}">
        <p14:creationId xmlns:p14="http://schemas.microsoft.com/office/powerpoint/2010/main" val="416465993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faithfulness to me (I'll still bless You) From the rising sun (I'll still bless you) From the rising sun to the</a:t>
            </a:r>
          </a:p>
        </p:txBody>
      </p:sp>
    </p:spTree>
    <p:extLst>
      <p:ext uri="{BB962C8B-B14F-4D97-AF65-F5344CB8AC3E}">
        <p14:creationId xmlns:p14="http://schemas.microsoft.com/office/powerpoint/2010/main" val="14459955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setting same (I'll still bless You) I will praise Your name (I'll still bless You) Great is Your faithfulness to</a:t>
            </a:r>
          </a:p>
        </p:txBody>
      </p:sp>
    </p:spTree>
    <p:extLst>
      <p:ext uri="{BB962C8B-B14F-4D97-AF65-F5344CB8AC3E}">
        <p14:creationId xmlns:p14="http://schemas.microsoft.com/office/powerpoint/2010/main" val="409100451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me (I'll still bless You) Yes, I'll still bless You In the middle of the storm, in the middle of my trial I'll still</a:t>
            </a:r>
          </a:p>
        </p:txBody>
      </p:sp>
    </p:spTree>
    <p:extLst>
      <p:ext uri="{BB962C8B-B14F-4D97-AF65-F5344CB8AC3E}">
        <p14:creationId xmlns:p14="http://schemas.microsoft.com/office/powerpoint/2010/main" val="45986432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bless You In the middle of the road, when I don't know here to go I'll still bless You (yeah) In the</a:t>
            </a:r>
          </a:p>
        </p:txBody>
      </p:sp>
    </p:spTree>
    <p:extLst>
      <p:ext uri="{BB962C8B-B14F-4D97-AF65-F5344CB8AC3E}">
        <p14:creationId xmlns:p14="http://schemas.microsoft.com/office/powerpoint/2010/main" val="320386362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middle of my storm, in the middle of my trial I'll still bless You (yeah) When I'm in the middle of the road</a:t>
            </a:r>
          </a:p>
        </p:txBody>
      </p:sp>
    </p:spTree>
    <p:extLst>
      <p:ext uri="{BB962C8B-B14F-4D97-AF65-F5344CB8AC3E}">
        <p14:creationId xmlns:p14="http://schemas.microsoft.com/office/powerpoint/2010/main" val="212383484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I don't know which way to go I'll still (I'll still bless You) I'll still bless You I'll still bless You, oh (I'll still</a:t>
            </a:r>
          </a:p>
        </p:txBody>
      </p:sp>
    </p:spTree>
    <p:extLst>
      <p:ext uri="{BB962C8B-B14F-4D97-AF65-F5344CB8AC3E}">
        <p14:creationId xmlns:p14="http://schemas.microsoft.com/office/powerpoint/2010/main" val="60901814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bless You) I've got a reason to bless You, yeah I've got a reason to bless You (I'll still bless You) I've got</a:t>
            </a:r>
          </a:p>
        </p:txBody>
      </p:sp>
    </p:spTree>
    <p:extLst>
      <p:ext uri="{BB962C8B-B14F-4D97-AF65-F5344CB8AC3E}">
        <p14:creationId xmlns:p14="http://schemas.microsoft.com/office/powerpoint/2010/main" val="374531148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 reason to bless Your name You've been faithful, You've been faithful (I'll still bless You) You've been</a:t>
            </a:r>
            <a:endParaRPr lang="en-US" sz="4000" dirty="0">
              <a:latin typeface="Arial"/>
              <a:ea typeface="+mn-lt"/>
              <a:cs typeface="+mn-lt"/>
            </a:endParaRPr>
          </a:p>
        </p:txBody>
      </p:sp>
    </p:spTree>
    <p:extLst>
      <p:ext uri="{BB962C8B-B14F-4D97-AF65-F5344CB8AC3E}">
        <p14:creationId xmlns:p14="http://schemas.microsoft.com/office/powerpoint/2010/main" val="2823056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Heaven When I was broken You were my healing Now Your love is the air that I'm breathing I have a</a:t>
            </a:r>
          </a:p>
        </p:txBody>
      </p:sp>
    </p:spTree>
    <p:extLst>
      <p:ext uri="{BB962C8B-B14F-4D97-AF65-F5344CB8AC3E}">
        <p14:creationId xmlns:p14="http://schemas.microsoft.com/office/powerpoint/2010/main" val="84272472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 good to me, You've been so good Come on just lift up your praise Just lift up your worship to him</a:t>
            </a:r>
            <a:endParaRPr lang="en-US" sz="4000" dirty="0">
              <a:latin typeface="Arial"/>
              <a:ea typeface="+mn-lt"/>
              <a:cs typeface="+mn-lt"/>
            </a:endParaRPr>
          </a:p>
        </p:txBody>
      </p:sp>
    </p:spTree>
    <p:extLst>
      <p:ext uri="{BB962C8B-B14F-4D97-AF65-F5344CB8AC3E}">
        <p14:creationId xmlns:p14="http://schemas.microsoft.com/office/powerpoint/2010/main" val="161844820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You've been so good, you've been so good Let this, oh, this body be filled with Your praise Be filled with</a:t>
            </a:r>
            <a:endParaRPr lang="en-US" sz="4000" dirty="0">
              <a:latin typeface="Arial"/>
              <a:ea typeface="+mn-lt"/>
              <a:cs typeface="+mn-lt"/>
            </a:endParaRPr>
          </a:p>
        </p:txBody>
      </p:sp>
    </p:spTree>
    <p:extLst>
      <p:ext uri="{BB962C8B-B14F-4D97-AF65-F5344CB8AC3E}">
        <p14:creationId xmlns:p14="http://schemas.microsoft.com/office/powerpoint/2010/main" val="188109936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praise (we bless Your name, we bless Your name) We bless Your name, oh-oh-oh I'll still bless</a:t>
            </a:r>
            <a:br>
              <a:rPr lang="en-US" sz="4000" dirty="0">
                <a:latin typeface="Arial"/>
                <a:ea typeface="+mn-lt"/>
                <a:cs typeface="+mn-lt"/>
              </a:rPr>
            </a:br>
            <a:endParaRPr lang="en-US" sz="4000" dirty="0">
              <a:latin typeface="Arial"/>
              <a:ea typeface="+mn-lt"/>
              <a:cs typeface="+mn-lt"/>
            </a:endParaRPr>
          </a:p>
        </p:txBody>
      </p:sp>
    </p:spTree>
    <p:extLst>
      <p:ext uri="{BB962C8B-B14F-4D97-AF65-F5344CB8AC3E}">
        <p14:creationId xmlns:p14="http://schemas.microsoft.com/office/powerpoint/2010/main" val="151250618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oh-oh-oh I'll still bless You, oh-oh-oh I'll till bless You, oh-oh-oh I'll still bless You Great is Your</a:t>
            </a:r>
          </a:p>
        </p:txBody>
      </p:sp>
    </p:spTree>
    <p:extLst>
      <p:ext uri="{BB962C8B-B14F-4D97-AF65-F5344CB8AC3E}">
        <p14:creationId xmlns:p14="http://schemas.microsoft.com/office/powerpoint/2010/main" val="202925014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faithfulness Great is Your faithfulness to me (great is) Great is Your faithfulness to me (from the rising sun)</a:t>
            </a:r>
            <a:endParaRPr lang="en-US" sz="4000" dirty="0">
              <a:latin typeface="Arial"/>
              <a:ea typeface="+mn-lt"/>
              <a:cs typeface="+mn-lt"/>
            </a:endParaRPr>
          </a:p>
        </p:txBody>
      </p:sp>
    </p:spTree>
    <p:extLst>
      <p:ext uri="{BB962C8B-B14F-4D97-AF65-F5344CB8AC3E}">
        <p14:creationId xmlns:p14="http://schemas.microsoft.com/office/powerpoint/2010/main" val="284186511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From the rising sun to the setting same I will praise Your name (from the rising sun) From the rising sun</a:t>
            </a:r>
            <a:endParaRPr lang="en-US" sz="4000" dirty="0">
              <a:latin typeface="Arial"/>
              <a:ea typeface="+mn-lt"/>
              <a:cs typeface="+mn-lt"/>
            </a:endParaRPr>
          </a:p>
        </p:txBody>
      </p:sp>
    </p:spTree>
    <p:extLst>
      <p:ext uri="{BB962C8B-B14F-4D97-AF65-F5344CB8AC3E}">
        <p14:creationId xmlns:p14="http://schemas.microsoft.com/office/powerpoint/2010/main" val="74529692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to the setting same I will praise Your name (from the rising sun) From the rising sun to the setting same I</a:t>
            </a:r>
            <a:endParaRPr lang="en-US" sz="4000" dirty="0">
              <a:latin typeface="Arial"/>
              <a:ea typeface="+mn-lt"/>
              <a:cs typeface="+mn-lt"/>
            </a:endParaRPr>
          </a:p>
        </p:txBody>
      </p:sp>
    </p:spTree>
    <p:extLst>
      <p:ext uri="{BB962C8B-B14F-4D97-AF65-F5344CB8AC3E}">
        <p14:creationId xmlns:p14="http://schemas.microsoft.com/office/powerpoint/2010/main" val="78243136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will praise Your name (great is) Great is Your faithfulness to me.</a:t>
            </a:r>
            <a:endParaRPr lang="en-US" sz="4000" dirty="0">
              <a:latin typeface="Arial"/>
              <a:ea typeface="+mn-lt"/>
              <a:cs typeface="+mn-lt"/>
            </a:endParaRPr>
          </a:p>
        </p:txBody>
      </p:sp>
    </p:spTree>
    <p:extLst>
      <p:ext uri="{BB962C8B-B14F-4D97-AF65-F5344CB8AC3E}">
        <p14:creationId xmlns:p14="http://schemas.microsoft.com/office/powerpoint/2010/main" val="99872420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Reckless Love”</a:t>
            </a:r>
          </a:p>
          <a:p>
            <a:pPr marL="0" indent="0" algn="ctr">
              <a:buNone/>
            </a:pPr>
            <a:r>
              <a:rPr lang="en-US" sz="4400" b="1" dirty="0">
                <a:solidFill>
                  <a:schemeClr val="bg1"/>
                </a:solidFill>
                <a:latin typeface="Arial"/>
                <a:ea typeface="+mn-lt"/>
                <a:cs typeface="+mn-lt"/>
              </a:rPr>
              <a:t>(Bethel)</a:t>
            </a:r>
          </a:p>
        </p:txBody>
      </p:sp>
    </p:spTree>
    <p:extLst>
      <p:ext uri="{BB962C8B-B14F-4D97-AF65-F5344CB8AC3E}">
        <p14:creationId xmlns:p14="http://schemas.microsoft.com/office/powerpoint/2010/main" val="168960662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Before I spoke a word, You were singing over me You have been so, so good to me Before I took a</a:t>
            </a:r>
          </a:p>
        </p:txBody>
      </p:sp>
    </p:spTree>
    <p:extLst>
      <p:ext uri="{BB962C8B-B14F-4D97-AF65-F5344CB8AC3E}">
        <p14:creationId xmlns:p14="http://schemas.microsoft.com/office/powerpoint/2010/main" val="2539020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future My eyes are open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when you called my name I ran out of that grave Out of the darkness Into</a:t>
            </a:r>
          </a:p>
        </p:txBody>
      </p:sp>
    </p:spTree>
    <p:extLst>
      <p:ext uri="{BB962C8B-B14F-4D97-AF65-F5344CB8AC3E}">
        <p14:creationId xmlns:p14="http://schemas.microsoft.com/office/powerpoint/2010/main" val="351123276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breath, You breathed Your life in me You have been so </a:t>
            </a:r>
            <a:r>
              <a:rPr lang="en-US" sz="4000" dirty="0" err="1">
                <a:solidFill>
                  <a:schemeClr val="bg1"/>
                </a:solidFill>
                <a:latin typeface="Arial"/>
                <a:ea typeface="+mn-lt"/>
                <a:cs typeface="+mn-lt"/>
              </a:rPr>
              <a:t>so</a:t>
            </a:r>
            <a:r>
              <a:rPr lang="en-US" sz="4000" dirty="0">
                <a:solidFill>
                  <a:schemeClr val="bg1"/>
                </a:solidFill>
                <a:latin typeface="Arial"/>
                <a:ea typeface="+mn-lt"/>
                <a:cs typeface="+mn-lt"/>
              </a:rPr>
              <a:t> kind to me Oh, the overwhelming, </a:t>
            </a:r>
          </a:p>
        </p:txBody>
      </p:sp>
    </p:spTree>
    <p:extLst>
      <p:ext uri="{BB962C8B-B14F-4D97-AF65-F5344CB8AC3E}">
        <p14:creationId xmlns:p14="http://schemas.microsoft.com/office/powerpoint/2010/main" val="337583070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never-ending, reckless love of God Oh, it chases me down, fights 'til I'm found, leaves the 99 And I</a:t>
            </a:r>
          </a:p>
        </p:txBody>
      </p:sp>
    </p:spTree>
    <p:extLst>
      <p:ext uri="{BB962C8B-B14F-4D97-AF65-F5344CB8AC3E}">
        <p14:creationId xmlns:p14="http://schemas.microsoft.com/office/powerpoint/2010/main" val="74177488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couldn't earn it I don't deserve it, still You give yourself away Oh, the overwhelming, never-ending, </a:t>
            </a:r>
          </a:p>
        </p:txBody>
      </p:sp>
    </p:spTree>
    <p:extLst>
      <p:ext uri="{BB962C8B-B14F-4D97-AF65-F5344CB8AC3E}">
        <p14:creationId xmlns:p14="http://schemas.microsoft.com/office/powerpoint/2010/main" val="135092717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reckless love of God When I was Your foe, still Your love fought for me You have been so, so good to me</a:t>
            </a:r>
          </a:p>
        </p:txBody>
      </p:sp>
    </p:spTree>
    <p:extLst>
      <p:ext uri="{BB962C8B-B14F-4D97-AF65-F5344CB8AC3E}">
        <p14:creationId xmlns:p14="http://schemas.microsoft.com/office/powerpoint/2010/main" val="210110390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When I felt no worth, You paid it all for me You have been so, so kind to me Oh, the overwhelming, </a:t>
            </a:r>
          </a:p>
        </p:txBody>
      </p:sp>
    </p:spTree>
    <p:extLst>
      <p:ext uri="{BB962C8B-B14F-4D97-AF65-F5344CB8AC3E}">
        <p14:creationId xmlns:p14="http://schemas.microsoft.com/office/powerpoint/2010/main" val="121143861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never-ending reckless love of God Oh, it chases me down, fights 'til I'm found, leaves the 99 And I</a:t>
            </a:r>
          </a:p>
        </p:txBody>
      </p:sp>
    </p:spTree>
    <p:extLst>
      <p:ext uri="{BB962C8B-B14F-4D97-AF65-F5344CB8AC3E}">
        <p14:creationId xmlns:p14="http://schemas.microsoft.com/office/powerpoint/2010/main" val="248768512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couldn't earn it I don't deserve it, still You give yourself away Oh, the overwhelming, never-ending</a:t>
            </a:r>
          </a:p>
        </p:txBody>
      </p:sp>
    </p:spTree>
    <p:extLst>
      <p:ext uri="{BB962C8B-B14F-4D97-AF65-F5344CB8AC3E}">
        <p14:creationId xmlns:p14="http://schemas.microsoft.com/office/powerpoint/2010/main" val="363550734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reckless love of God There's no shadow You won't light up Mountain You won't climb up Coming after</a:t>
            </a:r>
          </a:p>
        </p:txBody>
      </p:sp>
    </p:spTree>
    <p:extLst>
      <p:ext uri="{BB962C8B-B14F-4D97-AF65-F5344CB8AC3E}">
        <p14:creationId xmlns:p14="http://schemas.microsoft.com/office/powerpoint/2010/main" val="197741163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me There's no wall You won't kick down Lie You won't tear down Coming after me There's no shadow</a:t>
            </a:r>
          </a:p>
        </p:txBody>
      </p:sp>
    </p:spTree>
    <p:extLst>
      <p:ext uri="{BB962C8B-B14F-4D97-AF65-F5344CB8AC3E}">
        <p14:creationId xmlns:p14="http://schemas.microsoft.com/office/powerpoint/2010/main" val="11424031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 won't light up Mountain You won't climb up Coming after me There's no wall You won't kick</a:t>
            </a:r>
          </a:p>
        </p:txBody>
      </p:sp>
    </p:spTree>
    <p:extLst>
      <p:ext uri="{BB962C8B-B14F-4D97-AF65-F5344CB8AC3E}">
        <p14:creationId xmlns:p14="http://schemas.microsoft.com/office/powerpoint/2010/main" val="1712734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glorious day You called my name And I ran out of that grave Out of the darkness Into Your glorious</a:t>
            </a:r>
          </a:p>
        </p:txBody>
      </p:sp>
    </p:spTree>
    <p:extLst>
      <p:ext uri="{BB962C8B-B14F-4D97-AF65-F5344CB8AC3E}">
        <p14:creationId xmlns:p14="http://schemas.microsoft.com/office/powerpoint/2010/main" val="227525926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down Lie You won't tear down Coming after me There's no shadow You won't light up Mountain You</a:t>
            </a:r>
          </a:p>
        </p:txBody>
      </p:sp>
    </p:spTree>
    <p:extLst>
      <p:ext uri="{BB962C8B-B14F-4D97-AF65-F5344CB8AC3E}">
        <p14:creationId xmlns:p14="http://schemas.microsoft.com/office/powerpoint/2010/main" val="226799159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won't climb up Coming after me There's no wall You won't kick down Lie You won't tear down Coming</a:t>
            </a:r>
          </a:p>
        </p:txBody>
      </p:sp>
    </p:spTree>
    <p:extLst>
      <p:ext uri="{BB962C8B-B14F-4D97-AF65-F5344CB8AC3E}">
        <p14:creationId xmlns:p14="http://schemas.microsoft.com/office/powerpoint/2010/main" val="150848424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after me Oh, the overwhelming, never-ending reckless love of God Oh, it chases me down, fights</a:t>
            </a:r>
          </a:p>
        </p:txBody>
      </p:sp>
    </p:spTree>
    <p:extLst>
      <p:ext uri="{BB962C8B-B14F-4D97-AF65-F5344CB8AC3E}">
        <p14:creationId xmlns:p14="http://schemas.microsoft.com/office/powerpoint/2010/main" val="295588077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'til I'm found, leaves the 99 I couldn't earn it, I don't deserve it, still You give yourself away Oh, the</a:t>
            </a:r>
          </a:p>
        </p:txBody>
      </p:sp>
    </p:spTree>
    <p:extLst>
      <p:ext uri="{BB962C8B-B14F-4D97-AF65-F5344CB8AC3E}">
        <p14:creationId xmlns:p14="http://schemas.microsoft.com/office/powerpoint/2010/main" val="111981917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overwhelming, never-ending reckless love of God.</a:t>
            </a:r>
          </a:p>
        </p:txBody>
      </p:sp>
    </p:spTree>
    <p:extLst>
      <p:ext uri="{BB962C8B-B14F-4D97-AF65-F5344CB8AC3E}">
        <p14:creationId xmlns:p14="http://schemas.microsoft.com/office/powerpoint/2010/main" val="263004347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panose="020B0604020202020204" pitchFamily="34" charset="0"/>
                <a:ea typeface="+mn-lt"/>
                <a:cs typeface="Arial" panose="020B0604020202020204" pitchFamily="34" charset="0"/>
              </a:rPr>
              <a:t>Open The Eyes of My Heart</a:t>
            </a:r>
          </a:p>
          <a:p>
            <a:pPr marL="0" indent="0" algn="ctr">
              <a:buNone/>
            </a:pPr>
            <a:r>
              <a:rPr lang="en-US" sz="4000" b="1" dirty="0">
                <a:solidFill>
                  <a:schemeClr val="bg1"/>
                </a:solidFill>
                <a:latin typeface="Arial" panose="020B0604020202020204" pitchFamily="34" charset="0"/>
                <a:ea typeface="+mn-lt"/>
                <a:cs typeface="Arial" panose="020B0604020202020204" pitchFamily="34" charset="0"/>
              </a:rPr>
              <a:t>(Michael W. Smith)</a:t>
            </a:r>
          </a:p>
        </p:txBody>
      </p:sp>
    </p:spTree>
    <p:extLst>
      <p:ext uri="{BB962C8B-B14F-4D97-AF65-F5344CB8AC3E}">
        <p14:creationId xmlns:p14="http://schemas.microsoft.com/office/powerpoint/2010/main" val="82385794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Open the eyes of my heart, Lord Open the eyes of my heart I want to see You I want to see You Open</a:t>
            </a:r>
          </a:p>
        </p:txBody>
      </p:sp>
    </p:spTree>
    <p:extLst>
      <p:ext uri="{BB962C8B-B14F-4D97-AF65-F5344CB8AC3E}">
        <p14:creationId xmlns:p14="http://schemas.microsoft.com/office/powerpoint/2010/main" val="254355583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the eyes of my heart, Lord Open the eyes of my heart I want to see You I want to see You To see You</a:t>
            </a:r>
          </a:p>
        </p:txBody>
      </p:sp>
    </p:spTree>
    <p:extLst>
      <p:ext uri="{BB962C8B-B14F-4D97-AF65-F5344CB8AC3E}">
        <p14:creationId xmlns:p14="http://schemas.microsoft.com/office/powerpoint/2010/main" val="418575936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high and lifted up </a:t>
            </a:r>
            <a:r>
              <a:rPr lang="en-US" sz="4000" dirty="0" err="1">
                <a:solidFill>
                  <a:schemeClr val="bg1"/>
                </a:solidFill>
                <a:latin typeface="Arial" panose="020B0604020202020204" pitchFamily="34" charset="0"/>
                <a:ea typeface="+mn-lt"/>
                <a:cs typeface="Arial" panose="020B0604020202020204" pitchFamily="34" charset="0"/>
              </a:rPr>
              <a:t>Shinin</a:t>
            </a:r>
            <a:r>
              <a:rPr lang="en-US" sz="4000" dirty="0">
                <a:solidFill>
                  <a:schemeClr val="bg1"/>
                </a:solidFill>
                <a:latin typeface="Arial" panose="020B0604020202020204" pitchFamily="34" charset="0"/>
                <a:ea typeface="+mn-lt"/>
                <a:cs typeface="Arial" panose="020B0604020202020204" pitchFamily="34" charset="0"/>
              </a:rPr>
              <a:t>' in the light of Your glory Pour out Your power and love As we sing holy, holy, </a:t>
            </a:r>
          </a:p>
        </p:txBody>
      </p:sp>
    </p:spTree>
    <p:extLst>
      <p:ext uri="{BB962C8B-B14F-4D97-AF65-F5344CB8AC3E}">
        <p14:creationId xmlns:p14="http://schemas.microsoft.com/office/powerpoint/2010/main" val="270185827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holy Open the eyes of my heart, Lord Open the eyes of my heart I want to see You I want to see You Open</a:t>
            </a:r>
          </a:p>
        </p:txBody>
      </p:sp>
    </p:spTree>
    <p:extLst>
      <p:ext uri="{BB962C8B-B14F-4D97-AF65-F5344CB8AC3E}">
        <p14:creationId xmlns:p14="http://schemas.microsoft.com/office/powerpoint/2010/main" val="653011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Day.</a:t>
            </a:r>
          </a:p>
        </p:txBody>
      </p:sp>
    </p:spTree>
    <p:extLst>
      <p:ext uri="{BB962C8B-B14F-4D97-AF65-F5344CB8AC3E}">
        <p14:creationId xmlns:p14="http://schemas.microsoft.com/office/powerpoint/2010/main" val="84069624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the eyes of my heart, Lord Open the eyes of my heart I want to see You I want to see You To see You</a:t>
            </a:r>
          </a:p>
        </p:txBody>
      </p:sp>
    </p:spTree>
    <p:extLst>
      <p:ext uri="{BB962C8B-B14F-4D97-AF65-F5344CB8AC3E}">
        <p14:creationId xmlns:p14="http://schemas.microsoft.com/office/powerpoint/2010/main" val="116659403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114279"/>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high and lifted up </a:t>
            </a:r>
            <a:r>
              <a:rPr lang="en-US" sz="4000" dirty="0" err="1">
                <a:solidFill>
                  <a:schemeClr val="bg1"/>
                </a:solidFill>
                <a:latin typeface="Arial" panose="020B0604020202020204" pitchFamily="34" charset="0"/>
                <a:ea typeface="+mn-lt"/>
                <a:cs typeface="Arial" panose="020B0604020202020204" pitchFamily="34" charset="0"/>
              </a:rPr>
              <a:t>Shinin</a:t>
            </a:r>
            <a:r>
              <a:rPr lang="en-US" sz="4000" dirty="0">
                <a:solidFill>
                  <a:schemeClr val="bg1"/>
                </a:solidFill>
                <a:latin typeface="Arial" panose="020B0604020202020204" pitchFamily="34" charset="0"/>
                <a:ea typeface="+mn-lt"/>
                <a:cs typeface="Arial" panose="020B0604020202020204" pitchFamily="34" charset="0"/>
              </a:rPr>
              <a:t>' in the light of Your glory Pour out Your power and love As we sing holy, holy, </a:t>
            </a:r>
          </a:p>
        </p:txBody>
      </p:sp>
    </p:spTree>
    <p:extLst>
      <p:ext uri="{BB962C8B-B14F-4D97-AF65-F5344CB8AC3E}">
        <p14:creationId xmlns:p14="http://schemas.microsoft.com/office/powerpoint/2010/main" val="392133123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A801D5-C297-4DA8-A47F-CBBFED294A79}"/>
              </a:ext>
            </a:extLst>
          </p:cNvPr>
          <p:cNvSpPr>
            <a:spLocks noGrp="1"/>
          </p:cNvSpPr>
          <p:nvPr>
            <p:ph idx="1"/>
          </p:nvPr>
        </p:nvSpPr>
        <p:spPr>
          <a:xfrm>
            <a:off x="0" y="124695"/>
            <a:ext cx="12192000" cy="5240337"/>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holy To see You high and lifted up </a:t>
            </a:r>
            <a:r>
              <a:rPr lang="en-US" sz="4000" dirty="0" err="1">
                <a:solidFill>
                  <a:schemeClr val="bg1"/>
                </a:solidFill>
                <a:latin typeface="Arial" panose="020B0604020202020204" pitchFamily="34" charset="0"/>
                <a:ea typeface="+mn-lt"/>
                <a:cs typeface="Arial" panose="020B0604020202020204" pitchFamily="34" charset="0"/>
              </a:rPr>
              <a:t>Shinin</a:t>
            </a:r>
            <a:r>
              <a:rPr lang="en-US" sz="4000" dirty="0">
                <a:solidFill>
                  <a:schemeClr val="bg1"/>
                </a:solidFill>
                <a:latin typeface="Arial" panose="020B0604020202020204" pitchFamily="34" charset="0"/>
                <a:ea typeface="+mn-lt"/>
                <a:cs typeface="Arial" panose="020B0604020202020204" pitchFamily="34" charset="0"/>
              </a:rPr>
              <a:t>' in the light of Your glory Pour out Your power and love As we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83760643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D70589-6110-4459-990A-B7677A636DB6}"/>
              </a:ext>
            </a:extLst>
          </p:cNvPr>
          <p:cNvSpPr>
            <a:spLocks noGrp="1"/>
          </p:cNvSpPr>
          <p:nvPr>
            <p:ph idx="1"/>
          </p:nvPr>
        </p:nvSpPr>
        <p:spPr>
          <a:xfrm>
            <a:off x="0" y="110365"/>
            <a:ext cx="12192000" cy="6536619"/>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sing holy, holy, holy To see You high and lifted up </a:t>
            </a:r>
            <a:r>
              <a:rPr lang="en-US" sz="4000" dirty="0" err="1">
                <a:solidFill>
                  <a:schemeClr val="bg1"/>
                </a:solidFill>
                <a:latin typeface="Arial" panose="020B0604020202020204" pitchFamily="34" charset="0"/>
                <a:ea typeface="+mn-lt"/>
                <a:cs typeface="Arial" panose="020B0604020202020204" pitchFamily="34" charset="0"/>
              </a:rPr>
              <a:t>Shinin</a:t>
            </a:r>
            <a:r>
              <a:rPr lang="en-US" sz="4000" dirty="0">
                <a:solidFill>
                  <a:schemeClr val="bg1"/>
                </a:solidFill>
                <a:latin typeface="Arial" panose="020B0604020202020204" pitchFamily="34" charset="0"/>
                <a:ea typeface="+mn-lt"/>
                <a:cs typeface="Arial" panose="020B0604020202020204" pitchFamily="34" charset="0"/>
              </a:rPr>
              <a:t>' in the light of Your glory Pour out Your power</a:t>
            </a:r>
          </a:p>
        </p:txBody>
      </p:sp>
    </p:spTree>
    <p:extLst>
      <p:ext uri="{BB962C8B-B14F-4D97-AF65-F5344CB8AC3E}">
        <p14:creationId xmlns:p14="http://schemas.microsoft.com/office/powerpoint/2010/main" val="249591298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B45994-1E62-4CA1-A950-FF7FB0003267}"/>
              </a:ext>
            </a:extLst>
          </p:cNvPr>
          <p:cNvSpPr>
            <a:spLocks noGrp="1"/>
          </p:cNvSpPr>
          <p:nvPr>
            <p:ph idx="1"/>
          </p:nvPr>
        </p:nvSpPr>
        <p:spPr>
          <a:xfrm>
            <a:off x="87923" y="109831"/>
            <a:ext cx="12036669" cy="666024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and love As we sing holy, holy, holy </a:t>
            </a:r>
            <a:r>
              <a:rPr lang="en-US" sz="4000" dirty="0" err="1">
                <a:solidFill>
                  <a:schemeClr val="bg1"/>
                </a:solidFill>
                <a:latin typeface="Arial" panose="020B0604020202020204" pitchFamily="34" charset="0"/>
                <a:ea typeface="+mn-lt"/>
                <a:cs typeface="Arial" panose="020B0604020202020204" pitchFamily="34" charset="0"/>
              </a:rPr>
              <a:t>Holy</a:t>
            </a:r>
            <a:r>
              <a:rPr lang="en-US" sz="4000" dirty="0">
                <a:solidFill>
                  <a:schemeClr val="bg1"/>
                </a:solidFill>
                <a:latin typeface="Arial" panose="020B0604020202020204" pitchFamily="34" charset="0"/>
                <a:ea typeface="+mn-lt"/>
                <a:cs typeface="Arial" panose="020B0604020202020204" pitchFamily="34" charset="0"/>
              </a:rPr>
              <a:t>, holy, holy We cry holy, holy, holy You are holy, holy, holy I want</a:t>
            </a:r>
          </a:p>
        </p:txBody>
      </p:sp>
    </p:spTree>
    <p:extLst>
      <p:ext uri="{BB962C8B-B14F-4D97-AF65-F5344CB8AC3E}">
        <p14:creationId xmlns:p14="http://schemas.microsoft.com/office/powerpoint/2010/main" val="413277628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8B3D33-D0D0-4673-8D91-DB5DA5323208}"/>
              </a:ext>
            </a:extLst>
          </p:cNvPr>
          <p:cNvSpPr>
            <a:spLocks noGrp="1"/>
          </p:cNvSpPr>
          <p:nvPr>
            <p:ph idx="1"/>
          </p:nvPr>
        </p:nvSpPr>
        <p:spPr>
          <a:xfrm>
            <a:off x="0" y="97994"/>
            <a:ext cx="12192000" cy="4619449"/>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to see you Holy, holy, holy </a:t>
            </a:r>
            <a:r>
              <a:rPr lang="en-US" sz="4000" dirty="0" err="1">
                <a:solidFill>
                  <a:schemeClr val="bg1"/>
                </a:solidFill>
                <a:latin typeface="Arial" panose="020B0604020202020204" pitchFamily="34" charset="0"/>
                <a:ea typeface="+mn-lt"/>
                <a:cs typeface="Arial" panose="020B0604020202020204" pitchFamily="34" charset="0"/>
              </a:rPr>
              <a:t>Holy</a:t>
            </a:r>
            <a:r>
              <a:rPr lang="en-US" sz="4000" dirty="0">
                <a:solidFill>
                  <a:schemeClr val="bg1"/>
                </a:solidFill>
                <a:latin typeface="Arial" panose="020B0604020202020204" pitchFamily="34" charset="0"/>
                <a:ea typeface="+mn-lt"/>
                <a:cs typeface="Arial" panose="020B0604020202020204" pitchFamily="34" charset="0"/>
              </a:rPr>
              <a:t>, holy, holy You are holy, holy, holy I want to see you Holy, holy, holy</a:t>
            </a:r>
          </a:p>
        </p:txBody>
      </p:sp>
    </p:spTree>
    <p:extLst>
      <p:ext uri="{BB962C8B-B14F-4D97-AF65-F5344CB8AC3E}">
        <p14:creationId xmlns:p14="http://schemas.microsoft.com/office/powerpoint/2010/main" val="260918906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BF90D1-F018-4116-AA66-3EF87E7A53D2}"/>
              </a:ext>
            </a:extLst>
          </p:cNvPr>
          <p:cNvSpPr>
            <a:spLocks noGrp="1"/>
          </p:cNvSpPr>
          <p:nvPr>
            <p:ph idx="1"/>
          </p:nvPr>
        </p:nvSpPr>
        <p:spPr>
          <a:xfrm>
            <a:off x="0" y="93541"/>
            <a:ext cx="11992708" cy="4351338"/>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Holy, holy, holy </a:t>
            </a:r>
            <a:r>
              <a:rPr lang="en-US" sz="4000" dirty="0" err="1">
                <a:solidFill>
                  <a:schemeClr val="bg1"/>
                </a:solidFill>
                <a:latin typeface="Arial" panose="020B0604020202020204" pitchFamily="34" charset="0"/>
                <a:ea typeface="+mn-lt"/>
                <a:cs typeface="Arial" panose="020B0604020202020204" pitchFamily="34" charset="0"/>
              </a:rPr>
              <a:t>Holy</a:t>
            </a:r>
            <a:r>
              <a:rPr lang="en-US" sz="4000" dirty="0">
                <a:solidFill>
                  <a:schemeClr val="bg1"/>
                </a:solidFill>
                <a:latin typeface="Arial" panose="020B0604020202020204" pitchFamily="34" charset="0"/>
                <a:ea typeface="+mn-lt"/>
                <a:cs typeface="Arial" panose="020B0604020202020204" pitchFamily="34" charset="0"/>
              </a:rPr>
              <a:t>, holy, holy, I want to see you Holy, holy, holy </a:t>
            </a:r>
            <a:r>
              <a:rPr lang="en-US" sz="4000" dirty="0" err="1">
                <a:solidFill>
                  <a:schemeClr val="bg1"/>
                </a:solidFill>
                <a:latin typeface="Arial" panose="020B0604020202020204" pitchFamily="34" charset="0"/>
                <a:ea typeface="+mn-lt"/>
                <a:cs typeface="Arial" panose="020B0604020202020204" pitchFamily="34" charset="0"/>
              </a:rPr>
              <a:t>Holy</a:t>
            </a:r>
            <a:r>
              <a:rPr lang="en-US" sz="4000" dirty="0">
                <a:solidFill>
                  <a:schemeClr val="bg1"/>
                </a:solidFill>
                <a:latin typeface="Arial" panose="020B0604020202020204" pitchFamily="34" charset="0"/>
                <a:ea typeface="+mn-lt"/>
                <a:cs typeface="Arial" panose="020B0604020202020204" pitchFamily="34" charset="0"/>
              </a:rPr>
              <a:t>, holy, holy </a:t>
            </a:r>
            <a:r>
              <a:rPr lang="en-US" sz="4000" dirty="0" err="1">
                <a:solidFill>
                  <a:schemeClr val="bg1"/>
                </a:solidFill>
                <a:latin typeface="Arial" panose="020B0604020202020204" pitchFamily="34" charset="0"/>
                <a:ea typeface="+mn-lt"/>
                <a:cs typeface="Arial" panose="020B0604020202020204" pitchFamily="34" charset="0"/>
              </a:rPr>
              <a:t>Holy</a:t>
            </a:r>
            <a:r>
              <a:rPr lang="en-US" sz="4000" dirty="0">
                <a:solidFill>
                  <a:schemeClr val="bg1"/>
                </a:solidFill>
                <a:latin typeface="Arial" panose="020B0604020202020204" pitchFamily="34" charset="0"/>
                <a:ea typeface="+mn-lt"/>
                <a:cs typeface="Arial" panose="020B0604020202020204" pitchFamily="34" charset="0"/>
              </a:rPr>
              <a:t>, holy, holy, I</a:t>
            </a:r>
          </a:p>
        </p:txBody>
      </p:sp>
    </p:spTree>
    <p:extLst>
      <p:ext uri="{BB962C8B-B14F-4D97-AF65-F5344CB8AC3E}">
        <p14:creationId xmlns:p14="http://schemas.microsoft.com/office/powerpoint/2010/main" val="389145010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BF90D1-F018-4116-AA66-3EF87E7A53D2}"/>
              </a:ext>
            </a:extLst>
          </p:cNvPr>
          <p:cNvSpPr>
            <a:spLocks noGrp="1"/>
          </p:cNvSpPr>
          <p:nvPr>
            <p:ph idx="1"/>
          </p:nvPr>
        </p:nvSpPr>
        <p:spPr>
          <a:xfrm>
            <a:off x="0" y="93541"/>
            <a:ext cx="11992708" cy="4351338"/>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want to see you Holy, holy, holy </a:t>
            </a:r>
            <a:r>
              <a:rPr lang="en-US" sz="4000" dirty="0" err="1">
                <a:solidFill>
                  <a:schemeClr val="bg1"/>
                </a:solidFill>
                <a:latin typeface="Arial" panose="020B0604020202020204" pitchFamily="34" charset="0"/>
                <a:ea typeface="+mn-lt"/>
                <a:cs typeface="Arial" panose="020B0604020202020204" pitchFamily="34" charset="0"/>
              </a:rPr>
              <a:t>Holy</a:t>
            </a:r>
            <a:r>
              <a:rPr lang="en-US" sz="4000" dirty="0">
                <a:solidFill>
                  <a:schemeClr val="bg1"/>
                </a:solidFill>
                <a:latin typeface="Arial" panose="020B0604020202020204" pitchFamily="34" charset="0"/>
                <a:ea typeface="+mn-lt"/>
                <a:cs typeface="Arial" panose="020B0604020202020204" pitchFamily="34" charset="0"/>
              </a:rPr>
              <a:t>, holy, holy </a:t>
            </a:r>
            <a:r>
              <a:rPr lang="en-US" sz="4000" dirty="0" err="1">
                <a:solidFill>
                  <a:schemeClr val="bg1"/>
                </a:solidFill>
                <a:latin typeface="Arial" panose="020B0604020202020204" pitchFamily="34" charset="0"/>
                <a:ea typeface="+mn-lt"/>
                <a:cs typeface="Arial" panose="020B0604020202020204" pitchFamily="34" charset="0"/>
              </a:rPr>
              <a:t>Holy</a:t>
            </a:r>
            <a:r>
              <a:rPr lang="en-US" sz="4000" dirty="0">
                <a:solidFill>
                  <a:schemeClr val="bg1"/>
                </a:solidFill>
                <a:latin typeface="Arial" panose="020B0604020202020204" pitchFamily="34" charset="0"/>
                <a:ea typeface="+mn-lt"/>
                <a:cs typeface="Arial" panose="020B0604020202020204" pitchFamily="34" charset="0"/>
              </a:rPr>
              <a:t>, holy, holy, I want to see you Holy, holy, holy</a:t>
            </a:r>
          </a:p>
        </p:txBody>
      </p:sp>
    </p:spTree>
    <p:extLst>
      <p:ext uri="{BB962C8B-B14F-4D97-AF65-F5344CB8AC3E}">
        <p14:creationId xmlns:p14="http://schemas.microsoft.com/office/powerpoint/2010/main" val="265539794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Holy, holy, holy </a:t>
            </a:r>
            <a:r>
              <a:rPr lang="en-US" sz="4000" dirty="0" err="1">
                <a:solidFill>
                  <a:schemeClr val="bg1"/>
                </a:solidFill>
                <a:latin typeface="Arial" panose="020B0604020202020204" pitchFamily="34" charset="0"/>
                <a:ea typeface="+mn-lt"/>
                <a:cs typeface="Arial" panose="020B0604020202020204" pitchFamily="34" charset="0"/>
              </a:rPr>
              <a:t>Holy</a:t>
            </a:r>
            <a:r>
              <a:rPr lang="en-US" sz="4000" dirty="0">
                <a:solidFill>
                  <a:schemeClr val="bg1"/>
                </a:solidFill>
                <a:latin typeface="Arial" panose="020B0604020202020204" pitchFamily="34" charset="0"/>
                <a:ea typeface="+mn-lt"/>
                <a:cs typeface="Arial" panose="020B0604020202020204" pitchFamily="34" charset="0"/>
              </a:rPr>
              <a:t>, holy, holy, I want to see you Holy, holy, holy </a:t>
            </a:r>
            <a:r>
              <a:rPr lang="en-US" sz="4000" dirty="0" err="1">
                <a:solidFill>
                  <a:schemeClr val="bg1"/>
                </a:solidFill>
                <a:latin typeface="Arial" panose="020B0604020202020204" pitchFamily="34" charset="0"/>
                <a:ea typeface="+mn-lt"/>
                <a:cs typeface="Arial" panose="020B0604020202020204" pitchFamily="34" charset="0"/>
              </a:rPr>
              <a:t>Holy</a:t>
            </a:r>
            <a:r>
              <a:rPr lang="en-US" sz="4000" dirty="0">
                <a:solidFill>
                  <a:schemeClr val="bg1"/>
                </a:solidFill>
                <a:latin typeface="Arial" panose="020B0604020202020204" pitchFamily="34" charset="0"/>
                <a:ea typeface="+mn-lt"/>
                <a:cs typeface="Arial" panose="020B0604020202020204" pitchFamily="34" charset="0"/>
              </a:rPr>
              <a:t>, holy, holy </a:t>
            </a:r>
            <a:r>
              <a:rPr lang="en-US" sz="4000" dirty="0" err="1">
                <a:solidFill>
                  <a:schemeClr val="bg1"/>
                </a:solidFill>
                <a:latin typeface="Arial" panose="020B0604020202020204" pitchFamily="34" charset="0"/>
                <a:ea typeface="+mn-lt"/>
                <a:cs typeface="Arial" panose="020B0604020202020204" pitchFamily="34" charset="0"/>
              </a:rPr>
              <a:t>Holy</a:t>
            </a:r>
            <a:r>
              <a:rPr lang="en-US" sz="4000" dirty="0">
                <a:solidFill>
                  <a:schemeClr val="bg1"/>
                </a:solidFill>
                <a:latin typeface="Arial" panose="020B0604020202020204" pitchFamily="34" charset="0"/>
                <a:ea typeface="+mn-lt"/>
                <a:cs typeface="Arial" panose="020B0604020202020204" pitchFamily="34" charset="0"/>
              </a:rPr>
              <a:t>, holy, holy, I</a:t>
            </a:r>
            <a:endParaRPr lang="en-US" sz="4000" dirty="0">
              <a:latin typeface="Arial"/>
              <a:ea typeface="+mn-lt"/>
              <a:cs typeface="+mn-lt"/>
            </a:endParaRPr>
          </a:p>
        </p:txBody>
      </p:sp>
    </p:spTree>
    <p:extLst>
      <p:ext uri="{BB962C8B-B14F-4D97-AF65-F5344CB8AC3E}">
        <p14:creationId xmlns:p14="http://schemas.microsoft.com/office/powerpoint/2010/main" val="109072174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want to see you Holy, holy, holy </a:t>
            </a:r>
            <a:r>
              <a:rPr lang="en-US" sz="4000" dirty="0" err="1">
                <a:solidFill>
                  <a:schemeClr val="bg1"/>
                </a:solidFill>
                <a:latin typeface="Arial" panose="020B0604020202020204" pitchFamily="34" charset="0"/>
                <a:ea typeface="+mn-lt"/>
                <a:cs typeface="Arial" panose="020B0604020202020204" pitchFamily="34" charset="0"/>
              </a:rPr>
              <a:t>Holy</a:t>
            </a:r>
            <a:r>
              <a:rPr lang="en-US" sz="4000" dirty="0">
                <a:solidFill>
                  <a:schemeClr val="bg1"/>
                </a:solidFill>
                <a:latin typeface="Arial" panose="020B0604020202020204" pitchFamily="34" charset="0"/>
                <a:ea typeface="+mn-lt"/>
                <a:cs typeface="Arial" panose="020B0604020202020204" pitchFamily="34" charset="0"/>
              </a:rPr>
              <a:t>, holy, holy </a:t>
            </a:r>
            <a:r>
              <a:rPr lang="en-US" sz="4000" dirty="0" err="1">
                <a:solidFill>
                  <a:schemeClr val="bg1"/>
                </a:solidFill>
                <a:latin typeface="Arial" panose="020B0604020202020204" pitchFamily="34" charset="0"/>
                <a:ea typeface="+mn-lt"/>
                <a:cs typeface="Arial" panose="020B0604020202020204" pitchFamily="34" charset="0"/>
              </a:rPr>
              <a:t>Holy</a:t>
            </a:r>
            <a:r>
              <a:rPr lang="en-US" sz="4000" dirty="0">
                <a:solidFill>
                  <a:schemeClr val="bg1"/>
                </a:solidFill>
                <a:latin typeface="Arial" panose="020B0604020202020204" pitchFamily="34" charset="0"/>
                <a:ea typeface="+mn-lt"/>
                <a:cs typeface="Arial" panose="020B0604020202020204" pitchFamily="34" charset="0"/>
              </a:rPr>
              <a:t>, holy, holy, I want to see you.</a:t>
            </a:r>
          </a:p>
          <a:p>
            <a:pPr marL="0" indent="0" algn="ctr">
              <a:buNone/>
            </a:pPr>
            <a:br>
              <a:rPr lang="en-US" sz="4000" dirty="0">
                <a:latin typeface="Arial"/>
                <a:ea typeface="+mn-lt"/>
                <a:cs typeface="+mn-lt"/>
              </a:rPr>
            </a:br>
            <a:endParaRPr lang="en-US" sz="4000" dirty="0">
              <a:latin typeface="Arial"/>
              <a:ea typeface="+mn-lt"/>
              <a:cs typeface="+mn-lt"/>
            </a:endParaRPr>
          </a:p>
        </p:txBody>
      </p:sp>
    </p:spTree>
    <p:extLst>
      <p:ext uri="{BB962C8B-B14F-4D97-AF65-F5344CB8AC3E}">
        <p14:creationId xmlns:p14="http://schemas.microsoft.com/office/powerpoint/2010/main" val="1700376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Man of Your Word”</a:t>
            </a:r>
          </a:p>
          <a:p>
            <a:pPr marL="0" indent="0" algn="ctr">
              <a:buNone/>
            </a:pPr>
            <a:r>
              <a:rPr lang="en-US" sz="4400" b="1" dirty="0">
                <a:solidFill>
                  <a:schemeClr val="bg1"/>
                </a:solidFill>
                <a:latin typeface="Arial"/>
                <a:ea typeface="+mn-lt"/>
                <a:cs typeface="+mn-lt"/>
              </a:rPr>
              <a:t>(Maverick City)</a:t>
            </a:r>
          </a:p>
        </p:txBody>
      </p:sp>
    </p:spTree>
    <p:extLst>
      <p:ext uri="{BB962C8B-B14F-4D97-AF65-F5344CB8AC3E}">
        <p14:creationId xmlns:p14="http://schemas.microsoft.com/office/powerpoint/2010/main" val="4180900456"/>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Our Finish Line is Up Ahead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Galatians 6:9-10</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March 20, 2022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green sign with white text&#10;&#10;Description automatically generated with low confidence">
            <a:extLst>
              <a:ext uri="{FF2B5EF4-FFF2-40B4-BE49-F238E27FC236}">
                <a16:creationId xmlns:a16="http://schemas.microsoft.com/office/drawing/2014/main" id="{5E205752-1EC3-48BD-9C46-1C9A60B9C3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43199"/>
            <a:ext cx="12192000" cy="4126345"/>
          </a:xfrm>
          <a:prstGeom prst="rect">
            <a:avLst/>
          </a:prstGeom>
        </p:spPr>
      </p:pic>
      <p:pic>
        <p:nvPicPr>
          <p:cNvPr id="8" name="Picture 7" descr="AGCF highest resolution.jpg"/>
          <p:cNvPicPr>
            <a:picLocks noChangeAspect="1"/>
          </p:cNvPicPr>
          <p:nvPr/>
        </p:nvPicPr>
        <p:blipFill>
          <a:blip r:embed="rId4" cstate="print"/>
          <a:stretch>
            <a:fillRect/>
          </a:stretch>
        </p:blipFill>
        <p:spPr>
          <a:xfrm>
            <a:off x="10730345" y="5756562"/>
            <a:ext cx="1483976" cy="1112982"/>
          </a:xfrm>
          <a:prstGeom prst="rect">
            <a:avLst/>
          </a:prstGeom>
        </p:spPr>
      </p:pic>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6:9-10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And let us not grow weary while doing good, for in due season we shall reap if we do not lose heart. 10 Therefore, as we have opportunity, let us do good to all, especially to those who are of the household of faith.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742950" marR="0" indent="-742950" algn="ctr">
              <a:lnSpc>
                <a:spcPct val="115000"/>
              </a:lnSpc>
              <a:spcBef>
                <a:spcPts val="0"/>
              </a:spcBef>
              <a:spcAft>
                <a:spcPts val="0"/>
              </a:spcAft>
              <a:buAutoNum type="arabicPeriod"/>
            </a:pPr>
            <a:r>
              <a:rPr lang="en-US" sz="4000" b="1" dirty="0">
                <a:effectLst/>
                <a:latin typeface="Verdana" panose="020B0604030504040204" pitchFamily="34" charset="0"/>
                <a:ea typeface="Calibri" panose="020F0502020204030204" pitchFamily="34" charset="0"/>
                <a:cs typeface="Times New Roman" panose="02020603050405020304" pitchFamily="18" charset="0"/>
              </a:rPr>
              <a:t>Our Labor for the Lord is a </a:t>
            </a:r>
          </a:p>
          <a:p>
            <a:pPr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Labor of Love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241535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Thessalonians 1:2-4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 We give thanks to God always for you all, making mention of you in our prayers, 3 remembering without ceasing your work of faith, labor of love, and patience of hope in our Lord Jesus Christ in the sight of our God and Father, 4 knowing, beloved brethren, your election by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360756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4:17-19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17 Love has been perfected among us in this: that we may have boldness in the day of judgment; because as He is, so are we in this world. 18 There is no fear in love; but perfect love casts out fear, because fear involves torment. But he who fears has not been made perfect in love. 19 We love Him because He first loved 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677396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r>
              <a:rPr lang="en-US" sz="3600" b="1" dirty="0">
                <a:effectLst/>
                <a:latin typeface="Verdana" panose="020B0604030504040204" pitchFamily="34" charset="0"/>
                <a:ea typeface="Calibri" panose="020F0502020204030204" pitchFamily="34" charset="0"/>
                <a:cs typeface="Times New Roman" panose="02020603050405020304" pitchFamily="18" charset="0"/>
              </a:rPr>
              <a:t>2. Our Labor in the Lord is a </a:t>
            </a: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Labor Not in Vain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907209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15:57-58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57 But thanks be to God, who gives us the victory through our Lord Jesus Christ. 58 Therefore, my beloved brethren, be steadfast, immovable, always abounding in the work of the Lord, knowing that your labor is not in vain in the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23278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5:6-11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Therefore humble yourselves under the mighty hand of God, that He may exalt you in due time, 7 casting all your care upon Him, for He cares for you. 8 Be sober, be vigilant; because your adversary the devil walks about like a roaring lion, seeking whom he may devour.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523654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Resist him, steadfast in the faith, knowing that the same sufferings are experienced by your brotherhood in the world. 10 But may the God of all grace, who called us to His eternal glory by Christ Jesus, after you have suffered a while, perfect, establish, strengthen, and settle you. 11 To Him be the glory and the dominion forever and ever. Amen.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72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Yeah You're a man of Your word, yeah </a:t>
            </a:r>
            <a:r>
              <a:rPr lang="en-US" sz="4000" dirty="0" err="1">
                <a:solidFill>
                  <a:schemeClr val="bg1"/>
                </a:solidFill>
                <a:latin typeface="Arial"/>
                <a:ea typeface="+mn-lt"/>
                <a:cs typeface="+mn-lt"/>
              </a:rPr>
              <a:t>Yeah</a:t>
            </a:r>
            <a:r>
              <a:rPr lang="en-US" sz="4000" dirty="0">
                <a:solidFill>
                  <a:schemeClr val="bg1"/>
                </a:solidFill>
                <a:latin typeface="Arial"/>
                <a:ea typeface="+mn-lt"/>
                <a:cs typeface="+mn-lt"/>
              </a:rPr>
              <a:t> Here we go, this is what it says All things are possible</a:t>
            </a:r>
          </a:p>
        </p:txBody>
      </p:sp>
    </p:spTree>
    <p:extLst>
      <p:ext uri="{BB962C8B-B14F-4D97-AF65-F5344CB8AC3E}">
        <p14:creationId xmlns:p14="http://schemas.microsoft.com/office/powerpoint/2010/main" val="3477563623"/>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3. Our Labor in the Lord is a Labor known by Christ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752881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76200"/>
            <a:ext cx="11887200" cy="50292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Revelation 2:1-6</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 "To the angel of the church of Ephesus write, 'These things says He who holds the seven stars in His right hand, who walks in the midst of the seven golden lampstands: 2 "I know your works, your labor, your patience, and that you cannot bear those who are evil. And you have tested those who say they are apostles and are not, and have found them liars;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9328321"/>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and you have persevered and have patience, and have labored for My name's sake and have not become weary. 4 Nevertheless I have this against you, that you have left your first love. 5 Remember therefore from where you have fallen; repent and do the first works, or else I will come to you quickly and remove your lampstand from its place--unless you repent.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3987324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10:13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No temptation has overtaken you except such as is common to man; but God is faithful, who will not allow you to be tempted beyond what you are able, but with the temptation will also make the way of escape, that you may be able to bear 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806939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Our Labor in the Lord is a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Labor God does Not Forget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804190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6:10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God is not unjust to forget your work and labor of love which you have shown toward His name, in that you have ministered to the saints, and do minister"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346452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Hebrews 13:15-17</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15 Therefore by Him let us continually offer the sacrifice of praise to God, that is, the fruit of our lips, giving thanks to His name. 16 But do not forget to do good and to share, for with such sacrifices God is well pleased. 17 Obey those who rule over you, and be submissive, for they watch out for your souls, as those who must give account. Let them do so with joy and not with grief, for that would be unprofitable for you.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7988070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Our labor in the Lord is a Labor which is to be Done Together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538368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3:9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we are God's fellow workers; you are God's field, you are God's building"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13032730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9:23-25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23 Then He said to them all,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"If anyone desires to come after Me, let him deny himself, and take up his cross daily, and follow Me.</a:t>
            </a:r>
            <a:r>
              <a:rPr lang="en-US" sz="4000" dirty="0">
                <a:effectLst/>
                <a:latin typeface="Verdana" panose="020B0604030504040204" pitchFamily="34" charset="0"/>
                <a:ea typeface="Calibri" panose="020F0502020204030204" pitchFamily="34" charset="0"/>
                <a:cs typeface="Times New Roman" panose="02020603050405020304" pitchFamily="18" charset="0"/>
              </a:rPr>
              <a:t> 24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For whoever desires to save his life will lose it, but whoever loses his life for My sake will save it.</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297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When we believe Old chains are breakable When we receive Yahweh You keep Your promises If You said</a:t>
            </a:r>
          </a:p>
        </p:txBody>
      </p:sp>
    </p:spTree>
    <p:extLst>
      <p:ext uri="{BB962C8B-B14F-4D97-AF65-F5344CB8AC3E}">
        <p14:creationId xmlns:p14="http://schemas.microsoft.com/office/powerpoint/2010/main" val="1994711219"/>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11:28-30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28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Come to Me, all you who labor and are heavy laden, and I will give you rest.</a:t>
            </a:r>
            <a:r>
              <a:rPr lang="en-US" sz="4000" dirty="0">
                <a:effectLst/>
                <a:latin typeface="Verdana" panose="020B0604030504040204" pitchFamily="34" charset="0"/>
                <a:ea typeface="Calibri" panose="020F0502020204030204" pitchFamily="34" charset="0"/>
                <a:cs typeface="Times New Roman" panose="02020603050405020304" pitchFamily="18" charset="0"/>
              </a:rPr>
              <a:t> 29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Take My yoke upon you and learn from Me, for I am gentle and lowly in heart, and you will find rest for your souls.</a:t>
            </a:r>
            <a:r>
              <a:rPr lang="en-US" sz="4000" dirty="0">
                <a:effectLst/>
                <a:latin typeface="Verdana" panose="020B0604030504040204" pitchFamily="34" charset="0"/>
                <a:ea typeface="Calibri" panose="020F0502020204030204" pitchFamily="34" charset="0"/>
                <a:cs typeface="Times New Roman" panose="02020603050405020304" pitchFamily="18" charset="0"/>
              </a:rPr>
              <a:t> 30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For My yoke is easy and My burden is light."</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6. Our Labor in the Lord is a Labor for Eternal Things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916876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Colossians 1:28-29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(New Living Translation)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28 So we tell others about Christ, warning everyone and teaching everyone with all the wisdom God has given us. We want to present them to God, perfect in their relationship to Christ. 29 That’s why I work and struggle so hard, depending on Christ’s mighty power that works within 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8562463"/>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Revelation 20:6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"Blessed and holy is he who has part in the first resurrection. Over such the second death has no power, but they shall be priests of God and of Christ, and shall reign with Him a thousand years"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630091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7. Our Labor in the Lord is a Labor which is to be Rewarded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6704275"/>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3:8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"Now he who plants and he who waters are one, and each one will receive his own reward according to his own labor"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1 Corinthians 3:12-15</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12 Now if anyone builds on this foundation with gold, silver, precious stones, wood, hay, straw, 13 each one's work will become clear; for the Day will declare it, because it will be revealed by fire; and the fire will test each one's work, of what sort it is. 14 If anyone's work which he has built on it endures, he will receive a reward. 15 If anyone's work is burned, he will suffer loss; but he himself will be saved, yet so as through fire.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a:t>
            </a:r>
            <a:r>
              <a:rPr lang="en-US" sz="4000" b="1" dirty="0">
                <a:ea typeface="Calibri" panose="020F0502020204030204" pitchFamily="34" charset="0"/>
                <a:cs typeface="Times New Roman" panose="02020603050405020304" pitchFamily="18" charset="0"/>
              </a:rPr>
              <a:t>T</a:t>
            </a:r>
            <a:r>
              <a:rPr lang="en-US" sz="4000" b="1" dirty="0">
                <a:effectLst/>
                <a:latin typeface="Verdana" panose="020B0604030504040204" pitchFamily="34" charset="0"/>
                <a:ea typeface="Calibri" panose="020F0502020204030204" pitchFamily="34" charset="0"/>
                <a:cs typeface="Times New Roman" panose="02020603050405020304" pitchFamily="18" charset="0"/>
              </a:rPr>
              <a:t>hose who love little do little; and Those who do little, enjoy less."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8. Our labor in the Lord is a Labor Done to be Accepted by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5:9-10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Therefore we make it our aim, whether present or absent, to be well pleasing to Him. 10 For we must all appear before the judgment seat of Christ, that each one may receive the things done in the body, according to what he has done, whether good or bad.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it, we believe it If You said it, hey If You said it, we believe it, hey, yeah-yeah If You said it, we believe it</a:t>
            </a:r>
          </a:p>
        </p:txBody>
      </p:sp>
    </p:spTree>
    <p:extLst>
      <p:ext uri="{BB962C8B-B14F-4D97-AF65-F5344CB8AC3E}">
        <p14:creationId xmlns:p14="http://schemas.microsoft.com/office/powerpoint/2010/main" val="868594977"/>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1018"/>
            <a:ext cx="12192000" cy="3590214"/>
          </a:xfrm>
          <a:prstGeom prst="rect">
            <a:avLst/>
          </a:prstGeom>
        </p:spPr>
        <p:txBody>
          <a:bodyPr wrap="square">
            <a:spAutoFit/>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9. Our labor in the Lord is a Labor which doesn’t have an End until we see Him Face to Face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7366871"/>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10:2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 Then He said to them,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"The harvest truly is great, but the laborers are few; therefore pray the Lord of the harvest to send out laborers into His harvest.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067205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u="sng"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6:8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Also I heard the voice of the Lord, saying: "Whom shall I send, And who will go for Us?" Then I said, "Here am I! Send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0929855"/>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1018"/>
            <a:ext cx="12192000" cy="5805435"/>
          </a:xfrm>
          <a:prstGeom prst="rect">
            <a:avLst/>
          </a:prstGeom>
        </p:spPr>
        <p:txBody>
          <a:bodyPr wrap="square">
            <a:spAutoFit/>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1 Thessalonians 5:23-25</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23 Now may the God of peace Himself sanctify you completely; and may your whole spirit, soul, and body be preserved blameless at the coming of our Lord Jesus Christ. 24 He who calls you is faithful, who also will do it. 25 Brethren, pray for us.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9982516"/>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You're a man of Your word If You said it, we believe it, oh-oh Woah-oh, oh-oh, oh If You said it, </a:t>
            </a:r>
          </a:p>
        </p:txBody>
      </p:sp>
    </p:spTree>
    <p:extLst>
      <p:ext uri="{BB962C8B-B14F-4D97-AF65-F5344CB8AC3E}">
        <p14:creationId xmlns:p14="http://schemas.microsoft.com/office/powerpoint/2010/main" val="1451125913"/>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Glorious Day</a:t>
            </a:r>
          </a:p>
          <a:p>
            <a:pPr marL="0" indent="0" algn="ctr">
              <a:buNone/>
            </a:pPr>
            <a:r>
              <a:rPr lang="en-US" sz="4000" b="1" dirty="0">
                <a:solidFill>
                  <a:schemeClr val="bg1"/>
                </a:solidFill>
                <a:latin typeface="Arial"/>
                <a:ea typeface="+mn-lt"/>
                <a:cs typeface="+mn-lt"/>
              </a:rPr>
              <a:t>(Passion)</a:t>
            </a:r>
          </a:p>
        </p:txBody>
      </p:sp>
    </p:spTree>
    <p:extLst>
      <p:ext uri="{BB962C8B-B14F-4D97-AF65-F5344CB8AC3E}">
        <p14:creationId xmlns:p14="http://schemas.microsoft.com/office/powerpoint/2010/main" val="3436564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we believe it You're a man, sing You're a man of Your word, hey, sing Yeah, I know all things are</a:t>
            </a:r>
          </a:p>
        </p:txBody>
      </p:sp>
    </p:spTree>
    <p:extLst>
      <p:ext uri="{BB962C8B-B14F-4D97-AF65-F5344CB8AC3E}">
        <p14:creationId xmlns:p14="http://schemas.microsoft.com/office/powerpoint/2010/main" val="3392041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possible (yes, sir) When we believe (hey) And old chains are breakable (</a:t>
            </a:r>
            <a:r>
              <a:rPr lang="en-US" sz="4000" dirty="0" err="1">
                <a:solidFill>
                  <a:schemeClr val="bg1"/>
                </a:solidFill>
                <a:latin typeface="Arial"/>
                <a:ea typeface="+mn-lt"/>
                <a:cs typeface="+mn-lt"/>
              </a:rPr>
              <a:t>haha</a:t>
            </a:r>
            <a:r>
              <a:rPr lang="en-US" sz="4000" dirty="0">
                <a:solidFill>
                  <a:schemeClr val="bg1"/>
                </a:solidFill>
                <a:latin typeface="Arial"/>
                <a:ea typeface="+mn-lt"/>
                <a:cs typeface="+mn-lt"/>
              </a:rPr>
              <a:t>) When we receive</a:t>
            </a:r>
          </a:p>
        </p:txBody>
      </p:sp>
    </p:spTree>
    <p:extLst>
      <p:ext uri="{BB962C8B-B14F-4D97-AF65-F5344CB8AC3E}">
        <p14:creationId xmlns:p14="http://schemas.microsoft.com/office/powerpoint/2010/main" val="8574452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Yahweh (yeah) You keep Your promises If You said it (yeah), we believe it If You said it (said it) If You</a:t>
            </a:r>
          </a:p>
        </p:txBody>
      </p:sp>
    </p:spTree>
    <p:extLst>
      <p:ext uri="{BB962C8B-B14F-4D97-AF65-F5344CB8AC3E}">
        <p14:creationId xmlns:p14="http://schemas.microsoft.com/office/powerpoint/2010/main" val="3192196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said it, we believe it (hey) (yeah), yeah (ooh) If You said it, we believe it, oh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You're a man of Your</a:t>
            </a:r>
          </a:p>
        </p:txBody>
      </p:sp>
    </p:spTree>
    <p:extLst>
      <p:ext uri="{BB962C8B-B14F-4D97-AF65-F5344CB8AC3E}">
        <p14:creationId xmlns:p14="http://schemas.microsoft.com/office/powerpoint/2010/main" val="3160937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word If You said it, we believe it, yeah, oh-oh Woah-oh, oh-oh, oh If You said it, we believe it, yeah</a:t>
            </a:r>
          </a:p>
        </p:txBody>
      </p:sp>
    </p:spTree>
    <p:extLst>
      <p:ext uri="{BB962C8B-B14F-4D97-AF65-F5344CB8AC3E}">
        <p14:creationId xmlns:p14="http://schemas.microsoft.com/office/powerpoint/2010/main" val="29767279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You're a man of Your word We have this confidence (yeah) You'll finish what You started God, </a:t>
            </a:r>
          </a:p>
        </p:txBody>
      </p:sp>
    </p:spTree>
    <p:extLst>
      <p:ext uri="{BB962C8B-B14F-4D97-AF65-F5344CB8AC3E}">
        <p14:creationId xmlns:p14="http://schemas.microsoft.com/office/powerpoint/2010/main" val="29327574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 have never failed You won't start with me You're present in every step (every step) Patient in every</a:t>
            </a:r>
          </a:p>
        </p:txBody>
      </p:sp>
    </p:spTree>
    <p:extLst>
      <p:ext uri="{BB962C8B-B14F-4D97-AF65-F5344CB8AC3E}">
        <p14:creationId xmlns:p14="http://schemas.microsoft.com/office/powerpoint/2010/main" val="8633838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heartache God, You have never failed You won't start with me Woah-oh, oh-oh Everybody rock like</a:t>
            </a:r>
          </a:p>
        </p:txBody>
      </p:sp>
    </p:spTree>
    <p:extLst>
      <p:ext uri="{BB962C8B-B14F-4D97-AF65-F5344CB8AC3E}">
        <p14:creationId xmlns:p14="http://schemas.microsoft.com/office/powerpoint/2010/main" val="5220062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hey, hey (Hey, hey, hey, hey) Good times, hey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if You said it, we believe it, </a:t>
            </a:r>
            <a:r>
              <a:rPr lang="en-US" sz="4000" dirty="0" err="1">
                <a:solidFill>
                  <a:schemeClr val="bg1"/>
                </a:solidFill>
                <a:latin typeface="Arial"/>
                <a:ea typeface="+mn-lt"/>
                <a:cs typeface="+mn-lt"/>
              </a:rPr>
              <a:t>ayy</a:t>
            </a:r>
            <a:r>
              <a:rPr lang="en-US" sz="4000" dirty="0">
                <a:solidFill>
                  <a:schemeClr val="bg1"/>
                </a:solidFill>
                <a:latin typeface="Arial"/>
                <a:ea typeface="+mn-lt"/>
                <a:cs typeface="+mn-lt"/>
              </a:rPr>
              <a:t>, yeah If You</a:t>
            </a:r>
          </a:p>
        </p:txBody>
      </p:sp>
    </p:spTree>
    <p:extLst>
      <p:ext uri="{BB962C8B-B14F-4D97-AF65-F5344CB8AC3E}">
        <p14:creationId xmlns:p14="http://schemas.microsoft.com/office/powerpoint/2010/main" val="6404171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said it, we believe it, oh, yeah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You're a man of Your word If You said it, if You said it, we believe it, </a:t>
            </a:r>
          </a:p>
        </p:txBody>
      </p:sp>
    </p:spTree>
    <p:extLst>
      <p:ext uri="{BB962C8B-B14F-4D97-AF65-F5344CB8AC3E}">
        <p14:creationId xmlns:p14="http://schemas.microsoft.com/office/powerpoint/2010/main" val="3483472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was buried beneath my shame Who could carry that kind of weight? It was my tomb </a:t>
            </a:r>
            <a:r>
              <a:rPr lang="en-US" sz="4000" dirty="0" err="1">
                <a:solidFill>
                  <a:schemeClr val="bg1"/>
                </a:solidFill>
                <a:latin typeface="Arial"/>
                <a:ea typeface="+mn-lt"/>
                <a:cs typeface="+mn-lt"/>
              </a:rPr>
              <a:t>'Til</a:t>
            </a:r>
            <a:r>
              <a:rPr lang="en-US" sz="4000" dirty="0">
                <a:solidFill>
                  <a:schemeClr val="bg1"/>
                </a:solidFill>
                <a:latin typeface="Arial"/>
                <a:ea typeface="+mn-lt"/>
                <a:cs typeface="+mn-lt"/>
              </a:rPr>
              <a:t> I met You I as</a:t>
            </a:r>
          </a:p>
        </p:txBody>
      </p:sp>
    </p:spTree>
    <p:extLst>
      <p:ext uri="{BB962C8B-B14F-4D97-AF65-F5344CB8AC3E}">
        <p14:creationId xmlns:p14="http://schemas.microsoft.com/office/powerpoint/2010/main" val="34898502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oh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you're faithful to perform it, yeah If You said it, we believe it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You're a man, sing</a:t>
            </a:r>
          </a:p>
        </p:txBody>
      </p:sp>
    </p:spTree>
    <p:extLst>
      <p:ext uri="{BB962C8B-B14F-4D97-AF65-F5344CB8AC3E}">
        <p14:creationId xmlns:p14="http://schemas.microsoft.com/office/powerpoint/2010/main" val="27412943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You're a man of Your word Say we have this con-, say We have this confidence You'll finish You'll</a:t>
            </a:r>
          </a:p>
        </p:txBody>
      </p:sp>
    </p:spTree>
    <p:extLst>
      <p:ext uri="{BB962C8B-B14F-4D97-AF65-F5344CB8AC3E}">
        <p14:creationId xmlns:p14="http://schemas.microsoft.com/office/powerpoint/2010/main" val="41658204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finish what You started God, You've never failed God, You have never failed You won't start with me</a:t>
            </a:r>
          </a:p>
        </p:txBody>
      </p:sp>
    </p:spTree>
    <p:extLst>
      <p:ext uri="{BB962C8B-B14F-4D97-AF65-F5344CB8AC3E}">
        <p14:creationId xmlns:p14="http://schemas.microsoft.com/office/powerpoint/2010/main" val="40387596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Patient with every Present with every step Patient in every heartache (yeah) God, You have never failed</a:t>
            </a:r>
          </a:p>
        </p:txBody>
      </p:sp>
    </p:spTree>
    <p:extLst>
      <p:ext uri="{BB962C8B-B14F-4D97-AF65-F5344CB8AC3E}">
        <p14:creationId xmlns:p14="http://schemas.microsoft.com/office/powerpoint/2010/main" val="17291448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won't start with me, yeah You won't start with me, yeah, yeah </a:t>
            </a:r>
            <a:r>
              <a:rPr lang="en-US" sz="4000" dirty="0" err="1">
                <a:solidFill>
                  <a:schemeClr val="bg1"/>
                </a:solidFill>
                <a:latin typeface="Arial"/>
                <a:ea typeface="+mn-lt"/>
                <a:cs typeface="+mn-lt"/>
              </a:rPr>
              <a:t>Yeah</a:t>
            </a:r>
            <a:r>
              <a:rPr lang="en-US" sz="4000" dirty="0">
                <a:solidFill>
                  <a:schemeClr val="bg1"/>
                </a:solidFill>
                <a:latin typeface="Arial"/>
                <a:ea typeface="+mn-lt"/>
                <a:cs typeface="+mn-lt"/>
              </a:rPr>
              <a:t>, yeah I believe it Yes, I believe</a:t>
            </a:r>
          </a:p>
        </p:txBody>
      </p:sp>
    </p:spTree>
    <p:extLst>
      <p:ext uri="{BB962C8B-B14F-4D97-AF65-F5344CB8AC3E}">
        <p14:creationId xmlns:p14="http://schemas.microsoft.com/office/powerpoint/2010/main" val="32877227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it (yeah) One time, sing If You said it, we believe it, oh, yeah (yeah-yeah) (hey) If You said it, we believe</a:t>
            </a:r>
          </a:p>
        </p:txBody>
      </p:sp>
    </p:spTree>
    <p:extLst>
      <p:ext uri="{BB962C8B-B14F-4D97-AF65-F5344CB8AC3E}">
        <p14:creationId xmlns:p14="http://schemas.microsoft.com/office/powerpoint/2010/main" val="21883864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it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You're a man, sing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You're a man of Your word If you said it If You said it, we believe it If</a:t>
            </a:r>
          </a:p>
        </p:txBody>
      </p:sp>
    </p:spTree>
    <p:extLst>
      <p:ext uri="{BB962C8B-B14F-4D97-AF65-F5344CB8AC3E}">
        <p14:creationId xmlns:p14="http://schemas.microsoft.com/office/powerpoint/2010/main" val="36437588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said it, we believe it, yes (hey) If You said it, we believe it (oh, yeah), yeah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You're a man of</a:t>
            </a:r>
          </a:p>
        </p:txBody>
      </p:sp>
    </p:spTree>
    <p:extLst>
      <p:ext uri="{BB962C8B-B14F-4D97-AF65-F5344CB8AC3E}">
        <p14:creationId xmlns:p14="http://schemas.microsoft.com/office/powerpoint/2010/main" val="18675438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word If You said it (yes), we believe it If You said it, yeah If You said it, we believe it If You said it</a:t>
            </a:r>
            <a:endParaRPr lang="en-US" sz="4000" dirty="0">
              <a:latin typeface="Arial"/>
              <a:ea typeface="+mn-lt"/>
              <a:cs typeface="+mn-lt"/>
            </a:endParaRPr>
          </a:p>
        </p:txBody>
      </p:sp>
    </p:spTree>
    <p:extLst>
      <p:ext uri="{BB962C8B-B14F-4D97-AF65-F5344CB8AC3E}">
        <p14:creationId xmlns:p14="http://schemas.microsoft.com/office/powerpoint/2010/main" val="9231684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If You said I'm healed, I'm If You said it, I believe (we believe it) If You said it (if You said it) If You say I'm</a:t>
            </a:r>
            <a:endParaRPr lang="en-US" sz="4000" dirty="0">
              <a:latin typeface="Arial"/>
              <a:ea typeface="+mn-lt"/>
              <a:cs typeface="+mn-lt"/>
            </a:endParaRPr>
          </a:p>
        </p:txBody>
      </p:sp>
    </p:spTree>
    <p:extLst>
      <p:ext uri="{BB962C8B-B14F-4D97-AF65-F5344CB8AC3E}">
        <p14:creationId xmlns:p14="http://schemas.microsoft.com/office/powerpoint/2010/main" val="93780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breathing, but not alive All my failures I tried to hide It was my tomb </a:t>
            </a:r>
            <a:r>
              <a:rPr lang="en-US" sz="4000" dirty="0" err="1">
                <a:solidFill>
                  <a:schemeClr val="bg1"/>
                </a:solidFill>
                <a:latin typeface="Arial"/>
                <a:ea typeface="+mn-lt"/>
                <a:cs typeface="+mn-lt"/>
              </a:rPr>
              <a:t>'Til</a:t>
            </a:r>
            <a:r>
              <a:rPr lang="en-US" sz="4000" dirty="0">
                <a:solidFill>
                  <a:schemeClr val="bg1"/>
                </a:solidFill>
                <a:latin typeface="Arial"/>
                <a:ea typeface="+mn-lt"/>
                <a:cs typeface="+mn-lt"/>
              </a:rPr>
              <a:t> I met You </a:t>
            </a:r>
            <a:r>
              <a:rPr lang="en-US" sz="4000" dirty="0" err="1">
                <a:solidFill>
                  <a:schemeClr val="bg1"/>
                </a:solidFill>
                <a:latin typeface="Arial"/>
                <a:ea typeface="+mn-lt"/>
                <a:cs typeface="+mn-lt"/>
              </a:rPr>
              <a:t>You</a:t>
            </a:r>
            <a:r>
              <a:rPr lang="en-US" sz="4000" dirty="0">
                <a:solidFill>
                  <a:schemeClr val="bg1"/>
                </a:solidFill>
                <a:latin typeface="Arial"/>
                <a:ea typeface="+mn-lt"/>
                <a:cs typeface="+mn-lt"/>
              </a:rPr>
              <a:t> called my name Then</a:t>
            </a:r>
          </a:p>
        </p:txBody>
      </p:sp>
    </p:spTree>
    <p:extLst>
      <p:ext uri="{BB962C8B-B14F-4D97-AF65-F5344CB8AC3E}">
        <p14:creationId xmlns:p14="http://schemas.microsoft.com/office/powerpoint/2010/main" val="38115723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free in my mind If You said it, yeah (we believe it), yeah, yeah If You said it If You said it, yeah (If You</a:t>
            </a:r>
            <a:endParaRPr lang="en-US" sz="4000" dirty="0">
              <a:latin typeface="Arial"/>
              <a:ea typeface="+mn-lt"/>
              <a:cs typeface="+mn-lt"/>
            </a:endParaRPr>
          </a:p>
        </p:txBody>
      </p:sp>
    </p:spTree>
    <p:extLst>
      <p:ext uri="{BB962C8B-B14F-4D97-AF65-F5344CB8AC3E}">
        <p14:creationId xmlns:p14="http://schemas.microsoft.com/office/powerpoint/2010/main" val="18515037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said it) believe (we believe it), yeah (If You said it) I am who You say I am (if You said it, we believe it) I</a:t>
            </a:r>
            <a:endParaRPr lang="en-US" sz="4000" dirty="0">
              <a:latin typeface="Arial"/>
              <a:ea typeface="+mn-lt"/>
              <a:cs typeface="+mn-lt"/>
            </a:endParaRPr>
          </a:p>
        </p:txBody>
      </p:sp>
    </p:spTree>
    <p:extLst>
      <p:ext uri="{BB962C8B-B14F-4D97-AF65-F5344CB8AC3E}">
        <p14:creationId xmlns:p14="http://schemas.microsoft.com/office/powerpoint/2010/main" val="24942459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am who You say I am, sing (if You said it) I am who You say I am I am who You say I am I am</a:t>
            </a:r>
            <a:endParaRPr lang="en-US" sz="4400" dirty="0">
              <a:latin typeface="Arial"/>
              <a:ea typeface="+mn-lt"/>
              <a:cs typeface="+mn-lt"/>
            </a:endParaRPr>
          </a:p>
        </p:txBody>
      </p:sp>
    </p:spTree>
    <p:extLst>
      <p:ext uri="{BB962C8B-B14F-4D97-AF65-F5344CB8AC3E}">
        <p14:creationId xmlns:p14="http://schemas.microsoft.com/office/powerpoint/2010/main" val="20550914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who You say I am I am who You say I am Sing I am who You say I am, hey Said I am who You say I am</a:t>
            </a:r>
          </a:p>
        </p:txBody>
      </p:sp>
    </p:spTree>
    <p:extLst>
      <p:ext uri="{BB962C8B-B14F-4D97-AF65-F5344CB8AC3E}">
        <p14:creationId xmlns:p14="http://schemas.microsoft.com/office/powerpoint/2010/main" val="2103538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(said you're a son and you're a daughter) I am who You say I am (said You're never forsaken) I am who</a:t>
            </a:r>
          </a:p>
        </p:txBody>
      </p:sp>
    </p:spTree>
    <p:extLst>
      <p:ext uri="{BB962C8B-B14F-4D97-AF65-F5344CB8AC3E}">
        <p14:creationId xmlns:p14="http://schemas.microsoft.com/office/powerpoint/2010/main" val="12647830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 say I am (oh, You're the beloved of God, oh) I am who You say I am (I am who You say I am, oh) I</a:t>
            </a:r>
          </a:p>
        </p:txBody>
      </p:sp>
    </p:spTree>
    <p:extLst>
      <p:ext uri="{BB962C8B-B14F-4D97-AF65-F5344CB8AC3E}">
        <p14:creationId xmlns:p14="http://schemas.microsoft.com/office/powerpoint/2010/main" val="27304648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am who You say I am I am who You say I am (yeah, I am who You say I am) I am who You say I am (I am</a:t>
            </a:r>
          </a:p>
        </p:txBody>
      </p:sp>
    </p:spTree>
    <p:extLst>
      <p:ext uri="{BB962C8B-B14F-4D97-AF65-F5344CB8AC3E}">
        <p14:creationId xmlns:p14="http://schemas.microsoft.com/office/powerpoint/2010/main" val="3205728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chosen, I come from legends) If You said it, we believe it (yeah, hey) Sing it, y'all, sing </a:t>
            </a:r>
            <a:r>
              <a:rPr lang="en-US" sz="4000" dirty="0" err="1">
                <a:solidFill>
                  <a:schemeClr val="bg1"/>
                </a:solidFill>
                <a:latin typeface="Arial"/>
                <a:ea typeface="+mn-lt"/>
                <a:cs typeface="+mn-lt"/>
              </a:rPr>
              <a:t>Sing</a:t>
            </a:r>
            <a:r>
              <a:rPr lang="en-US" sz="4000" dirty="0">
                <a:solidFill>
                  <a:schemeClr val="bg1"/>
                </a:solidFill>
                <a:latin typeface="Arial"/>
                <a:ea typeface="+mn-lt"/>
                <a:cs typeface="+mn-lt"/>
              </a:rPr>
              <a:t> if You</a:t>
            </a:r>
          </a:p>
        </p:txBody>
      </p:sp>
    </p:spTree>
    <p:extLst>
      <p:ext uri="{BB962C8B-B14F-4D97-AF65-F5344CB8AC3E}">
        <p14:creationId xmlns:p14="http://schemas.microsoft.com/office/powerpoint/2010/main" val="6359945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said it, we believe it, yeah, yeah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You're a man of Your word If You said it, we believe it Your</a:t>
            </a:r>
          </a:p>
        </p:txBody>
      </p:sp>
    </p:spTree>
    <p:extLst>
      <p:ext uri="{BB962C8B-B14F-4D97-AF65-F5344CB8AC3E}">
        <p14:creationId xmlns:p14="http://schemas.microsoft.com/office/powerpoint/2010/main" val="2672745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Word is written in tone, yes, it is (yeah) If You said it, we believe it, oh (oh, yeah)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You're a man of</a:t>
            </a:r>
          </a:p>
        </p:txBody>
      </p:sp>
    </p:spTree>
    <p:extLst>
      <p:ext uri="{BB962C8B-B14F-4D97-AF65-F5344CB8AC3E}">
        <p14:creationId xmlns:p14="http://schemas.microsoft.com/office/powerpoint/2010/main" val="693474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ran out of that grave Out of the darkness Into Your glorious day You called my name And I ran out of that</a:t>
            </a:r>
          </a:p>
        </p:txBody>
      </p:sp>
    </p:spTree>
    <p:extLst>
      <p:ext uri="{BB962C8B-B14F-4D97-AF65-F5344CB8AC3E}">
        <p14:creationId xmlns:p14="http://schemas.microsoft.com/office/powerpoint/2010/main" val="40192674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Your word Yeah, oh Your Word is written in stone (yes, sir) </a:t>
            </a:r>
            <a:r>
              <a:rPr lang="en-US" sz="4000" dirty="0" err="1">
                <a:solidFill>
                  <a:schemeClr val="bg1"/>
                </a:solidFill>
                <a:latin typeface="Arial"/>
                <a:ea typeface="+mn-lt"/>
                <a:cs typeface="+mn-lt"/>
              </a:rPr>
              <a:t>Mmm</a:t>
            </a:r>
            <a:r>
              <a:rPr lang="en-US" sz="4000" dirty="0">
                <a:solidFill>
                  <a:schemeClr val="bg1"/>
                </a:solidFill>
                <a:latin typeface="Arial"/>
                <a:ea typeface="+mn-lt"/>
                <a:cs typeface="+mn-lt"/>
              </a:rPr>
              <a:t>, yes it is (yeah) It's a thing that we</a:t>
            </a:r>
          </a:p>
        </p:txBody>
      </p:sp>
    </p:spTree>
    <p:extLst>
      <p:ext uri="{BB962C8B-B14F-4D97-AF65-F5344CB8AC3E}">
        <p14:creationId xmlns:p14="http://schemas.microsoft.com/office/powerpoint/2010/main" val="31750353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can always count on (yeah) You honor Your word You'll never have to repent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You'll never go</a:t>
            </a:r>
          </a:p>
        </p:txBody>
      </p:sp>
    </p:spTree>
    <p:extLst>
      <p:ext uri="{BB962C8B-B14F-4D97-AF65-F5344CB8AC3E}">
        <p14:creationId xmlns:p14="http://schemas.microsoft.com/office/powerpoint/2010/main" val="2920459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against what You say Yeah If You said it, we believe it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You're a man of Your word (If You said it, </a:t>
            </a:r>
          </a:p>
        </p:txBody>
      </p:sp>
    </p:spTree>
    <p:extLst>
      <p:ext uri="{BB962C8B-B14F-4D97-AF65-F5344CB8AC3E}">
        <p14:creationId xmlns:p14="http://schemas.microsoft.com/office/powerpoint/2010/main" val="39123800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we believe it) Woah If You said it (If You said it, we believe it) You're a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You're a man of Your</a:t>
            </a:r>
          </a:p>
        </p:txBody>
      </p:sp>
    </p:spTree>
    <p:extLst>
      <p:ext uri="{BB962C8B-B14F-4D97-AF65-F5344CB8AC3E}">
        <p14:creationId xmlns:p14="http://schemas.microsoft.com/office/powerpoint/2010/main" val="34295685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word) (If You said it, we believe it) Last time If You said it (We believe it) You're a man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You're a</a:t>
            </a:r>
          </a:p>
        </p:txBody>
      </p:sp>
    </p:spTree>
    <p:extLst>
      <p:ext uri="{BB962C8B-B14F-4D97-AF65-F5344CB8AC3E}">
        <p14:creationId xmlns:p14="http://schemas.microsoft.com/office/powerpoint/2010/main" val="12124249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man of Your word) I am (I am who You say I am), ooh And I am what I am (I am who You say I am)</a:t>
            </a:r>
          </a:p>
        </p:txBody>
      </p:sp>
    </p:spTree>
    <p:extLst>
      <p:ext uri="{BB962C8B-B14F-4D97-AF65-F5344CB8AC3E}">
        <p14:creationId xmlns:p14="http://schemas.microsoft.com/office/powerpoint/2010/main" val="36827454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the Great I Am Speaks over me (I am who You say I am) And I am what I am (I am who You say</a:t>
            </a:r>
          </a:p>
        </p:txBody>
      </p:sp>
    </p:spTree>
    <p:extLst>
      <p:ext uri="{BB962C8B-B14F-4D97-AF65-F5344CB8AC3E}">
        <p14:creationId xmlns:p14="http://schemas.microsoft.com/office/powerpoint/2010/main" val="32048167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 am)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the Great I Am (Yeah) Said He speaks over me (I am who You say I am) And what You say is true, sing, I am what I am (I am who You say I am)</a:t>
            </a:r>
          </a:p>
        </p:txBody>
      </p:sp>
    </p:spTree>
    <p:extLst>
      <p:ext uri="{BB962C8B-B14F-4D97-AF65-F5344CB8AC3E}">
        <p14:creationId xmlns:p14="http://schemas.microsoft.com/office/powerpoint/2010/main" val="4139184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the Great I Am Said He speaks over me, ooh (yes, He does) And His Word is true Said I am what I</a:t>
            </a:r>
            <a:endParaRPr lang="en-US" sz="4000" dirty="0">
              <a:latin typeface="Arial"/>
              <a:ea typeface="+mn-lt"/>
              <a:cs typeface="+mn-lt"/>
            </a:endParaRPr>
          </a:p>
        </p:txBody>
      </p:sp>
    </p:spTree>
    <p:extLst>
      <p:ext uri="{BB962C8B-B14F-4D97-AF65-F5344CB8AC3E}">
        <p14:creationId xmlns:p14="http://schemas.microsoft.com/office/powerpoint/2010/main" val="7317037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am, ooh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the Great I Am Speaks over me (Yes, He does, yes, He does, yes, He does, yes, He</a:t>
            </a:r>
            <a:endParaRPr lang="en-US" sz="4000" dirty="0">
              <a:latin typeface="Arial"/>
              <a:ea typeface="+mn-lt"/>
              <a:cs typeface="+mn-lt"/>
            </a:endParaRPr>
          </a:p>
        </p:txBody>
      </p:sp>
    </p:spTree>
    <p:extLst>
      <p:ext uri="{BB962C8B-B14F-4D97-AF65-F5344CB8AC3E}">
        <p14:creationId xmlns:p14="http://schemas.microsoft.com/office/powerpoint/2010/main" val="567140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grave Out of the darkness Into Your glorious day Now Your mercy has saved my soul Now Your</a:t>
            </a:r>
          </a:p>
        </p:txBody>
      </p:sp>
    </p:spTree>
    <p:extLst>
      <p:ext uri="{BB962C8B-B14F-4D97-AF65-F5344CB8AC3E}">
        <p14:creationId xmlns:p14="http://schemas.microsoft.com/office/powerpoint/2010/main" val="9602666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does) </a:t>
            </a:r>
            <a:r>
              <a:rPr lang="en-US" sz="4000" dirty="0" err="1">
                <a:solidFill>
                  <a:schemeClr val="bg1"/>
                </a:solidFill>
                <a:latin typeface="Arial"/>
                <a:ea typeface="+mn-lt"/>
                <a:cs typeface="+mn-lt"/>
              </a:rPr>
              <a:t>Mmm</a:t>
            </a:r>
            <a:r>
              <a:rPr lang="en-US" sz="4000" dirty="0">
                <a:solidFill>
                  <a:schemeClr val="bg1"/>
                </a:solidFill>
                <a:latin typeface="Arial"/>
                <a:ea typeface="+mn-lt"/>
                <a:cs typeface="+mn-lt"/>
              </a:rPr>
              <a:t>, and I am what I am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the Great I Am, ooh Said He speaks over me (yes, He does, </a:t>
            </a:r>
            <a:endParaRPr lang="en-US" sz="4000" dirty="0">
              <a:latin typeface="Arial"/>
              <a:ea typeface="+mn-lt"/>
              <a:cs typeface="+mn-lt"/>
            </a:endParaRPr>
          </a:p>
        </p:txBody>
      </p:sp>
    </p:spTree>
    <p:extLst>
      <p:ext uri="{BB962C8B-B14F-4D97-AF65-F5344CB8AC3E}">
        <p14:creationId xmlns:p14="http://schemas.microsoft.com/office/powerpoint/2010/main" val="16630537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yes, He does) Calls me, praise the Lord (yes, He does, yes, He does) Said I am what I am, ooh</a:t>
            </a:r>
          </a:p>
        </p:txBody>
      </p:sp>
    </p:spTree>
    <p:extLst>
      <p:ext uri="{BB962C8B-B14F-4D97-AF65-F5344CB8AC3E}">
        <p14:creationId xmlns:p14="http://schemas.microsoft.com/office/powerpoint/2010/main" val="30577032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the Great I am Said He speaks over me.</a:t>
            </a:r>
          </a:p>
        </p:txBody>
      </p:sp>
    </p:spTree>
    <p:extLst>
      <p:ext uri="{BB962C8B-B14F-4D97-AF65-F5344CB8AC3E}">
        <p14:creationId xmlns:p14="http://schemas.microsoft.com/office/powerpoint/2010/main" val="22571342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933DD-A180-4CCD-A32F-99925751489D}"/>
              </a:ext>
            </a:extLst>
          </p:cNvPr>
          <p:cNvSpPr>
            <a:spLocks noGrp="1"/>
          </p:cNvSpPr>
          <p:nvPr>
            <p:ph type="title"/>
          </p:nvPr>
        </p:nvSpPr>
        <p:spPr>
          <a:xfrm>
            <a:off x="838200" y="-1763"/>
            <a:ext cx="10515600" cy="1297340"/>
          </a:xfrm>
        </p:spPr>
        <p:txBody>
          <a:bodyPr>
            <a:normAutofit fontScale="90000"/>
          </a:bodyPr>
          <a:lstStyle/>
          <a:p>
            <a:pPr algn="ctr"/>
            <a:r>
              <a:rPr lang="en-US" dirty="0">
                <a:solidFill>
                  <a:schemeClr val="bg1"/>
                </a:solidFill>
                <a:latin typeface="Arial Black"/>
                <a:cs typeface="Calibri Light"/>
              </a:rPr>
              <a:t>Promises</a:t>
            </a:r>
            <a:br>
              <a:rPr lang="en-US" dirty="0">
                <a:solidFill>
                  <a:schemeClr val="bg1"/>
                </a:solidFill>
                <a:latin typeface="Arial Black"/>
                <a:cs typeface="Calibri Light"/>
              </a:rPr>
            </a:br>
            <a:r>
              <a:rPr lang="en-US" dirty="0">
                <a:solidFill>
                  <a:schemeClr val="bg1"/>
                </a:solidFill>
                <a:latin typeface="Arial Black"/>
                <a:cs typeface="Calibri Light"/>
              </a:rPr>
              <a:t>(Maverick City)</a:t>
            </a:r>
          </a:p>
        </p:txBody>
      </p:sp>
    </p:spTree>
    <p:extLst>
      <p:ext uri="{BB962C8B-B14F-4D97-AF65-F5344CB8AC3E}">
        <p14:creationId xmlns:p14="http://schemas.microsoft.com/office/powerpoint/2010/main" val="29932951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Faithful through the ages God of Abraham You're the God of covenant And of faithful promises Time and</a:t>
            </a:r>
          </a:p>
        </p:txBody>
      </p:sp>
    </p:spTree>
    <p:extLst>
      <p:ext uri="{BB962C8B-B14F-4D97-AF65-F5344CB8AC3E}">
        <p14:creationId xmlns:p14="http://schemas.microsoft.com/office/powerpoint/2010/main" val="9029063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time again You have proven You'll do just what You said Though the storms may come and the winds</a:t>
            </a:r>
          </a:p>
        </p:txBody>
      </p:sp>
    </p:spTree>
    <p:extLst>
      <p:ext uri="{BB962C8B-B14F-4D97-AF65-F5344CB8AC3E}">
        <p14:creationId xmlns:p14="http://schemas.microsoft.com/office/powerpoint/2010/main" val="37660817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114279"/>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may blow I'll remain steadfast And let my heart learn, when You speak a word It will come to pass Great is</a:t>
            </a:r>
          </a:p>
        </p:txBody>
      </p:sp>
    </p:spTree>
    <p:extLst>
      <p:ext uri="{BB962C8B-B14F-4D97-AF65-F5344CB8AC3E}">
        <p14:creationId xmlns:p14="http://schemas.microsoft.com/office/powerpoint/2010/main" val="31220392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A801D5-C297-4DA8-A47F-CBBFED294A79}"/>
              </a:ext>
            </a:extLst>
          </p:cNvPr>
          <p:cNvSpPr>
            <a:spLocks noGrp="1"/>
          </p:cNvSpPr>
          <p:nvPr>
            <p:ph idx="1"/>
          </p:nvPr>
        </p:nvSpPr>
        <p:spPr>
          <a:xfrm>
            <a:off x="0" y="124695"/>
            <a:ext cx="12192000" cy="5240337"/>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faithfulness to me Great is Your faithfulness to me From the rising sun to the setting same I will</a:t>
            </a:r>
          </a:p>
        </p:txBody>
      </p:sp>
    </p:spTree>
    <p:extLst>
      <p:ext uri="{BB962C8B-B14F-4D97-AF65-F5344CB8AC3E}">
        <p14:creationId xmlns:p14="http://schemas.microsoft.com/office/powerpoint/2010/main" val="17887722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D70589-6110-4459-990A-B7677A636DB6}"/>
              </a:ext>
            </a:extLst>
          </p:cNvPr>
          <p:cNvSpPr>
            <a:spLocks noGrp="1"/>
          </p:cNvSpPr>
          <p:nvPr>
            <p:ph idx="1"/>
          </p:nvPr>
        </p:nvSpPr>
        <p:spPr>
          <a:xfrm>
            <a:off x="0" y="110365"/>
            <a:ext cx="12192000" cy="6536619"/>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praise Your name Great is Your faithfulness to me When the seasons change You remain the same</a:t>
            </a:r>
          </a:p>
        </p:txBody>
      </p:sp>
    </p:spTree>
    <p:extLst>
      <p:ext uri="{BB962C8B-B14F-4D97-AF65-F5344CB8AC3E}">
        <p14:creationId xmlns:p14="http://schemas.microsoft.com/office/powerpoint/2010/main" val="28222602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B45994-1E62-4CA1-A950-FF7FB0003267}"/>
              </a:ext>
            </a:extLst>
          </p:cNvPr>
          <p:cNvSpPr>
            <a:spLocks noGrp="1"/>
          </p:cNvSpPr>
          <p:nvPr>
            <p:ph idx="1"/>
          </p:nvPr>
        </p:nvSpPr>
        <p:spPr>
          <a:xfrm>
            <a:off x="87923" y="109831"/>
            <a:ext cx="12036669" cy="666024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God from age to age Though the earth may pass away Your word remains the  same, yeah You're</a:t>
            </a:r>
          </a:p>
        </p:txBody>
      </p:sp>
    </p:spTree>
    <p:extLst>
      <p:ext uri="{BB962C8B-B14F-4D97-AF65-F5344CB8AC3E}">
        <p14:creationId xmlns:p14="http://schemas.microsoft.com/office/powerpoint/2010/main" val="2182330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freedom is all that I know The old made new Jesus, when I met You, whoa, what a day When you called</a:t>
            </a:r>
          </a:p>
        </p:txBody>
      </p:sp>
    </p:spTree>
    <p:extLst>
      <p:ext uri="{BB962C8B-B14F-4D97-AF65-F5344CB8AC3E}">
        <p14:creationId xmlns:p14="http://schemas.microsoft.com/office/powerpoint/2010/main" val="181866948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8B3D33-D0D0-4673-8D91-DB5DA5323208}"/>
              </a:ext>
            </a:extLst>
          </p:cNvPr>
          <p:cNvSpPr>
            <a:spLocks noGrp="1"/>
          </p:cNvSpPr>
          <p:nvPr>
            <p:ph idx="1"/>
          </p:nvPr>
        </p:nvSpPr>
        <p:spPr>
          <a:xfrm>
            <a:off x="0" y="97994"/>
            <a:ext cx="12192000" cy="4619449"/>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history can prove There's nothing You can't do You're faithful and true Though the storms may come and</a:t>
            </a:r>
          </a:p>
        </p:txBody>
      </p:sp>
    </p:spTree>
    <p:extLst>
      <p:ext uri="{BB962C8B-B14F-4D97-AF65-F5344CB8AC3E}">
        <p14:creationId xmlns:p14="http://schemas.microsoft.com/office/powerpoint/2010/main" val="22864727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BF90D1-F018-4116-AA66-3EF87E7A53D2}"/>
              </a:ext>
            </a:extLst>
          </p:cNvPr>
          <p:cNvSpPr>
            <a:spLocks noGrp="1"/>
          </p:cNvSpPr>
          <p:nvPr>
            <p:ph idx="1"/>
          </p:nvPr>
        </p:nvSpPr>
        <p:spPr>
          <a:xfrm>
            <a:off x="0" y="93541"/>
            <a:ext cx="11992708" cy="4351338"/>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winds may blow I'll remain steadfast And let my heart learn, when You speak a word It will come to</a:t>
            </a:r>
          </a:p>
        </p:txBody>
      </p:sp>
    </p:spTree>
    <p:extLst>
      <p:ext uri="{BB962C8B-B14F-4D97-AF65-F5344CB8AC3E}">
        <p14:creationId xmlns:p14="http://schemas.microsoft.com/office/powerpoint/2010/main" val="36143881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BF90D1-F018-4116-AA66-3EF87E7A53D2}"/>
              </a:ext>
            </a:extLst>
          </p:cNvPr>
          <p:cNvSpPr>
            <a:spLocks noGrp="1"/>
          </p:cNvSpPr>
          <p:nvPr>
            <p:ph idx="1"/>
          </p:nvPr>
        </p:nvSpPr>
        <p:spPr>
          <a:xfrm>
            <a:off x="0" y="93541"/>
            <a:ext cx="11992708" cy="4351338"/>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pass Great is Your faithfulness to me, oh Great is Your faithfulness From the rising From the rising sun</a:t>
            </a:r>
          </a:p>
        </p:txBody>
      </p:sp>
    </p:spTree>
    <p:extLst>
      <p:ext uri="{BB962C8B-B14F-4D97-AF65-F5344CB8AC3E}">
        <p14:creationId xmlns:p14="http://schemas.microsoft.com/office/powerpoint/2010/main" val="1082431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to the setting same (I will praise Your name) I will praise Your name Great is Your faithfulness to me, </a:t>
            </a:r>
            <a:endParaRPr lang="en-US" sz="4000" dirty="0">
              <a:latin typeface="Arial"/>
              <a:ea typeface="+mn-lt"/>
              <a:cs typeface="+mn-lt"/>
            </a:endParaRPr>
          </a:p>
        </p:txBody>
      </p:sp>
    </p:spTree>
    <p:extLst>
      <p:ext uri="{BB962C8B-B14F-4D97-AF65-F5344CB8AC3E}">
        <p14:creationId xmlns:p14="http://schemas.microsoft.com/office/powerpoint/2010/main" val="229420659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yeah, yeah (oh, oh) Your faithfulness, it never runs out (yeah) It never runs out Oh-oh, Your faithfulness</a:t>
            </a:r>
            <a:endParaRPr lang="en-US" sz="4000" dirty="0">
              <a:latin typeface="Arial"/>
              <a:ea typeface="+mn-lt"/>
              <a:cs typeface="+mn-lt"/>
            </a:endParaRPr>
          </a:p>
        </p:txBody>
      </p:sp>
    </p:spTree>
    <p:extLst>
      <p:ext uri="{BB962C8B-B14F-4D97-AF65-F5344CB8AC3E}">
        <p14:creationId xmlns:p14="http://schemas.microsoft.com/office/powerpoint/2010/main" val="144208246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Oh, it never runs out (it never runs out) It never runs out (it never runs out) I put my faith in Jesus My</a:t>
            </a:r>
            <a:endParaRPr lang="en-US" sz="4000" dirty="0">
              <a:latin typeface="Arial"/>
              <a:ea typeface="+mn-lt"/>
              <a:cs typeface="+mn-lt"/>
            </a:endParaRPr>
          </a:p>
        </p:txBody>
      </p:sp>
    </p:spTree>
    <p:extLst>
      <p:ext uri="{BB962C8B-B14F-4D97-AF65-F5344CB8AC3E}">
        <p14:creationId xmlns:p14="http://schemas.microsoft.com/office/powerpoint/2010/main" val="39664758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anchor to the ground My hope and firm foundation He'll never let me down I put my faith in Jesus My</a:t>
            </a:r>
          </a:p>
          <a:p>
            <a:pPr marL="0" indent="0" algn="ctr">
              <a:buNone/>
            </a:pPr>
            <a:br>
              <a:rPr lang="en-US" sz="4000" dirty="0">
                <a:latin typeface="Arial"/>
                <a:ea typeface="+mn-lt"/>
                <a:cs typeface="+mn-lt"/>
              </a:rPr>
            </a:br>
            <a:endParaRPr lang="en-US" sz="4000" dirty="0">
              <a:latin typeface="Arial"/>
              <a:ea typeface="+mn-lt"/>
              <a:cs typeface="+mn-lt"/>
            </a:endParaRPr>
          </a:p>
          <a:p>
            <a:pPr marL="0" indent="0" algn="ctr">
              <a:buNone/>
            </a:pPr>
            <a:endParaRPr lang="en-US" sz="4000" dirty="0">
              <a:solidFill>
                <a:schemeClr val="bg1"/>
              </a:solidFill>
              <a:latin typeface="Arial"/>
              <a:ea typeface="+mn-lt"/>
              <a:cs typeface="+mn-lt"/>
            </a:endParaRPr>
          </a:p>
          <a:p>
            <a:pPr marL="0" indent="0" algn="ctr">
              <a:buNone/>
            </a:pPr>
            <a:br>
              <a:rPr lang="en-US" sz="4000" dirty="0">
                <a:latin typeface="Arial"/>
                <a:ea typeface="+mn-lt"/>
                <a:cs typeface="+mn-lt"/>
              </a:rPr>
            </a:br>
            <a:endParaRPr lang="en-US" sz="4000" dirty="0">
              <a:latin typeface="Arial"/>
              <a:ea typeface="+mn-lt"/>
              <a:cs typeface="+mn-lt"/>
            </a:endParaRPr>
          </a:p>
        </p:txBody>
      </p:sp>
    </p:spTree>
    <p:extLst>
      <p:ext uri="{BB962C8B-B14F-4D97-AF65-F5344CB8AC3E}">
        <p14:creationId xmlns:p14="http://schemas.microsoft.com/office/powerpoint/2010/main" val="277574568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anchor to the ground (my hope and firm foundation)</a:t>
            </a:r>
          </a:p>
          <a:p>
            <a:pPr marL="0" indent="0" algn="ctr">
              <a:buNone/>
            </a:pP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my hope and firm foundation (He'll never let</a:t>
            </a:r>
            <a:endParaRPr lang="en-US" sz="4000" dirty="0">
              <a:latin typeface="Arial"/>
              <a:ea typeface="+mn-lt"/>
              <a:cs typeface="+mn-lt"/>
            </a:endParaRPr>
          </a:p>
        </p:txBody>
      </p:sp>
    </p:spTree>
    <p:extLst>
      <p:ext uri="{BB962C8B-B14F-4D97-AF65-F5344CB8AC3E}">
        <p14:creationId xmlns:p14="http://schemas.microsoft.com/office/powerpoint/2010/main" val="371590350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me down) He'll never let me down (oh, I put) I put my trust (faith) in Jesus (yes, I do) My anchor to the</a:t>
            </a:r>
            <a:endParaRPr lang="en-US" sz="4000" dirty="0">
              <a:latin typeface="Arial"/>
              <a:ea typeface="+mn-lt"/>
              <a:cs typeface="+mn-lt"/>
            </a:endParaRPr>
          </a:p>
        </p:txBody>
      </p:sp>
    </p:spTree>
    <p:extLst>
      <p:ext uri="{BB962C8B-B14F-4D97-AF65-F5344CB8AC3E}">
        <p14:creationId xmlns:p14="http://schemas.microsoft.com/office/powerpoint/2010/main" val="370378012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ground My hope and firm foundation (my hope and firm foundation) He'll never let me down (He'll never</a:t>
            </a:r>
            <a:endParaRPr lang="en-US" sz="4000" dirty="0">
              <a:latin typeface="Arial"/>
              <a:ea typeface="+mn-lt"/>
              <a:cs typeface="+mn-lt"/>
            </a:endParaRPr>
          </a:p>
        </p:txBody>
      </p:sp>
    </p:spTree>
    <p:extLst>
      <p:ext uri="{BB962C8B-B14F-4D97-AF65-F5344CB8AC3E}">
        <p14:creationId xmlns:p14="http://schemas.microsoft.com/office/powerpoint/2010/main" val="1130787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my name And I ran out of that grave Out of the darkness Into Your glorious day You called my name</a:t>
            </a:r>
          </a:p>
        </p:txBody>
      </p:sp>
    </p:spTree>
    <p:extLst>
      <p:ext uri="{BB962C8B-B14F-4D97-AF65-F5344CB8AC3E}">
        <p14:creationId xmlns:p14="http://schemas.microsoft.com/office/powerpoint/2010/main" val="400775879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let me down) Never let me down I put my faith in Jesus (I put my faith in Jesus) My anchor to the</a:t>
            </a:r>
            <a:endParaRPr lang="en-US" sz="4000" dirty="0">
              <a:latin typeface="Arial"/>
              <a:ea typeface="+mn-lt"/>
              <a:cs typeface="+mn-lt"/>
            </a:endParaRPr>
          </a:p>
        </p:txBody>
      </p:sp>
    </p:spTree>
    <p:extLst>
      <p:ext uri="{BB962C8B-B14F-4D97-AF65-F5344CB8AC3E}">
        <p14:creationId xmlns:p14="http://schemas.microsoft.com/office/powerpoint/2010/main" val="279927600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ground (my anchor to the ground), oh He's my hope, my only hope, my only hope (my hope and firm</a:t>
            </a:r>
            <a:endParaRPr lang="en-US" sz="4000" dirty="0">
              <a:latin typeface="Arial"/>
              <a:ea typeface="+mn-lt"/>
              <a:cs typeface="+mn-lt"/>
            </a:endParaRPr>
          </a:p>
        </p:txBody>
      </p:sp>
    </p:spTree>
    <p:extLst>
      <p:ext uri="{BB962C8B-B14F-4D97-AF65-F5344CB8AC3E}">
        <p14:creationId xmlns:p14="http://schemas.microsoft.com/office/powerpoint/2010/main" val="249052042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foundation) He'll never let me down (He'll never let me down) He'll never let me down Great is Your</a:t>
            </a:r>
          </a:p>
        </p:txBody>
      </p:sp>
    </p:spTree>
    <p:extLst>
      <p:ext uri="{BB962C8B-B14F-4D97-AF65-F5344CB8AC3E}">
        <p14:creationId xmlns:p14="http://schemas.microsoft.com/office/powerpoint/2010/main" val="333402417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faithfulness to me (faithfulness, oh, great) Great is Your faithfulness to me (from the rising sun) From the</a:t>
            </a:r>
          </a:p>
        </p:txBody>
      </p:sp>
    </p:spTree>
    <p:extLst>
      <p:ext uri="{BB962C8B-B14F-4D97-AF65-F5344CB8AC3E}">
        <p14:creationId xmlns:p14="http://schemas.microsoft.com/office/powerpoint/2010/main" val="184974663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rising sun to the setting same I will praise Your name In every season, great is Your faithfulness to me Say, </a:t>
            </a:r>
          </a:p>
        </p:txBody>
      </p:sp>
    </p:spTree>
    <p:extLst>
      <p:ext uri="{BB962C8B-B14F-4D97-AF65-F5344CB8AC3E}">
        <p14:creationId xmlns:p14="http://schemas.microsoft.com/office/powerpoint/2010/main" val="38448937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put my faith I put my faith in Jesus My anchor to the ground (He's my hope) My hope and firm foundation</a:t>
            </a:r>
            <a:endParaRPr lang="en-US" sz="4000" dirty="0">
              <a:latin typeface="Arial"/>
              <a:ea typeface="+mn-lt"/>
              <a:cs typeface="+mn-lt"/>
            </a:endParaRPr>
          </a:p>
        </p:txBody>
      </p:sp>
    </p:spTree>
    <p:extLst>
      <p:ext uri="{BB962C8B-B14F-4D97-AF65-F5344CB8AC3E}">
        <p14:creationId xmlns:p14="http://schemas.microsoft.com/office/powerpoint/2010/main" val="376821662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He'll never let me down) He'll never let me down (I put my faith) I put my faith in Jesus (my anchor) My</a:t>
            </a:r>
          </a:p>
        </p:txBody>
      </p:sp>
    </p:spTree>
    <p:extLst>
      <p:ext uri="{BB962C8B-B14F-4D97-AF65-F5344CB8AC3E}">
        <p14:creationId xmlns:p14="http://schemas.microsoft.com/office/powerpoint/2010/main" val="272854458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anchor to the ground (He's my hope) My hope and firm foundation (never let me down) He'll never let</a:t>
            </a:r>
          </a:p>
        </p:txBody>
      </p:sp>
    </p:spTree>
    <p:extLst>
      <p:ext uri="{BB962C8B-B14F-4D97-AF65-F5344CB8AC3E}">
        <p14:creationId xmlns:p14="http://schemas.microsoft.com/office/powerpoint/2010/main" val="104790553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me down (come on sing it loud) Say, I put my faith I put my faith in Jesus (my anchor to the ground) My</a:t>
            </a:r>
          </a:p>
        </p:txBody>
      </p:sp>
    </p:spTree>
    <p:extLst>
      <p:ext uri="{BB962C8B-B14F-4D97-AF65-F5344CB8AC3E}">
        <p14:creationId xmlns:p14="http://schemas.microsoft.com/office/powerpoint/2010/main" val="81025853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anchor to the ground (my hope and) My hope and firm foundation (never let me down, He'll never) He'll</a:t>
            </a:r>
          </a:p>
        </p:txBody>
      </p:sp>
    </p:spTree>
    <p:extLst>
      <p:ext uri="{BB962C8B-B14F-4D97-AF65-F5344CB8AC3E}">
        <p14:creationId xmlns:p14="http://schemas.microsoft.com/office/powerpoint/2010/main" val="831680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Then I ran out of that grave Out of the darkness Into Your glorious day I needed rescue My sin was heavy</a:t>
            </a:r>
          </a:p>
        </p:txBody>
      </p:sp>
    </p:spTree>
    <p:extLst>
      <p:ext uri="{BB962C8B-B14F-4D97-AF65-F5344CB8AC3E}">
        <p14:creationId xmlns:p14="http://schemas.microsoft.com/office/powerpoint/2010/main" val="305182469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never let me down (never let me) I put my faith in Jesus (I put my faith in Jesus) My anchor to the</a:t>
            </a:r>
          </a:p>
        </p:txBody>
      </p:sp>
    </p:spTree>
    <p:extLst>
      <p:ext uri="{BB962C8B-B14F-4D97-AF65-F5344CB8AC3E}">
        <p14:creationId xmlns:p14="http://schemas.microsoft.com/office/powerpoint/2010/main" val="284074735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ground (my anchor to the ground) He's my hope and firm foundation My hope and firm foundation</a:t>
            </a:r>
          </a:p>
        </p:txBody>
      </p:sp>
    </p:spTree>
    <p:extLst>
      <p:ext uri="{BB962C8B-B14F-4D97-AF65-F5344CB8AC3E}">
        <p14:creationId xmlns:p14="http://schemas.microsoft.com/office/powerpoint/2010/main" val="239930672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He'll never let me down (He'll never let me down) No, He'll never let me down (He'll never let me own)</a:t>
            </a:r>
          </a:p>
        </p:txBody>
      </p:sp>
    </p:spTree>
    <p:extLst>
      <p:ext uri="{BB962C8B-B14F-4D97-AF65-F5344CB8AC3E}">
        <p14:creationId xmlns:p14="http://schemas.microsoft.com/office/powerpoint/2010/main" val="33793835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Great is, great </a:t>
            </a:r>
            <a:r>
              <a:rPr lang="en-US" sz="4000" dirty="0" err="1">
                <a:solidFill>
                  <a:schemeClr val="bg1"/>
                </a:solidFill>
                <a:latin typeface="Arial"/>
                <a:ea typeface="+mn-lt"/>
                <a:cs typeface="+mn-lt"/>
              </a:rPr>
              <a:t>Great</a:t>
            </a:r>
            <a:r>
              <a:rPr lang="en-US" sz="4000" dirty="0">
                <a:solidFill>
                  <a:schemeClr val="bg1"/>
                </a:solidFill>
                <a:latin typeface="Arial"/>
                <a:ea typeface="+mn-lt"/>
                <a:cs typeface="+mn-lt"/>
              </a:rPr>
              <a:t> is Your faithfulness to me In every season, great is Your faithfulness to me (great</a:t>
            </a:r>
          </a:p>
        </p:txBody>
      </p:sp>
    </p:spTree>
    <p:extLst>
      <p:ext uri="{BB962C8B-B14F-4D97-AF65-F5344CB8AC3E}">
        <p14:creationId xmlns:p14="http://schemas.microsoft.com/office/powerpoint/2010/main" val="421867655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is Your faithfulness) From the rising sun From the rising sun to the setting same (hey) I will  praise Your</a:t>
            </a:r>
          </a:p>
        </p:txBody>
      </p:sp>
    </p:spTree>
    <p:extLst>
      <p:ext uri="{BB962C8B-B14F-4D97-AF65-F5344CB8AC3E}">
        <p14:creationId xmlns:p14="http://schemas.microsoft.com/office/powerpoint/2010/main" val="22212315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name From the rising sun From the rising sun to the setting same (hey) I will praise Your name From the</a:t>
            </a:r>
          </a:p>
        </p:txBody>
      </p:sp>
    </p:spTree>
    <p:extLst>
      <p:ext uri="{BB962C8B-B14F-4D97-AF65-F5344CB8AC3E}">
        <p14:creationId xmlns:p14="http://schemas.microsoft.com/office/powerpoint/2010/main" val="227073013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rising sun From the rising sun to the setting same (let it go up and let it go down) I will praise Your</a:t>
            </a:r>
          </a:p>
        </p:txBody>
      </p:sp>
    </p:spTree>
    <p:extLst>
      <p:ext uri="{BB962C8B-B14F-4D97-AF65-F5344CB8AC3E}">
        <p14:creationId xmlns:p14="http://schemas.microsoft.com/office/powerpoint/2010/main" val="23168208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name (I'll still bless You, I'll still praise You) From the rising sun to the setting same (let it go up and let it</a:t>
            </a:r>
          </a:p>
        </p:txBody>
      </p:sp>
    </p:spTree>
    <p:extLst>
      <p:ext uri="{BB962C8B-B14F-4D97-AF65-F5344CB8AC3E}">
        <p14:creationId xmlns:p14="http://schemas.microsoft.com/office/powerpoint/2010/main" val="253288208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go down) I will praise Your name (and I'll still bless You, I'll still praise You) From the rising sun to the</a:t>
            </a:r>
          </a:p>
        </p:txBody>
      </p:sp>
    </p:spTree>
    <p:extLst>
      <p:ext uri="{BB962C8B-B14F-4D97-AF65-F5344CB8AC3E}">
        <p14:creationId xmlns:p14="http://schemas.microsoft.com/office/powerpoint/2010/main" val="179608808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setting same (let it go up and let it go down) I will praise Your name (and I'll still bless You, I'll still bless</a:t>
            </a:r>
          </a:p>
        </p:txBody>
      </p:sp>
    </p:spTree>
    <p:extLst>
      <p:ext uri="{BB962C8B-B14F-4D97-AF65-F5344CB8AC3E}">
        <p14:creationId xmlns:p14="http://schemas.microsoft.com/office/powerpoint/2010/main" val="2231812631"/>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13879</TotalTime>
  <Words>5677</Words>
  <Application>Microsoft Office PowerPoint</Application>
  <PresentationFormat>Widescreen</PresentationFormat>
  <Paragraphs>333</Paragraphs>
  <Slides>191</Slides>
  <Notes>2</Notes>
  <HiddenSlides>0</HiddenSlides>
  <MMClips>1</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191</vt:i4>
      </vt:variant>
    </vt:vector>
  </HeadingPairs>
  <TitlesOfParts>
    <vt:vector size="203" baseType="lpstr">
      <vt:lpstr>Arial</vt:lpstr>
      <vt:lpstr>Arial Black</vt:lpstr>
      <vt:lpstr>Calibri</vt:lpstr>
      <vt:lpstr>Calibri Light</vt:lpstr>
      <vt:lpstr>Constantia</vt:lpstr>
      <vt:lpstr>Verdana</vt:lpstr>
      <vt:lpstr>Verdana Pro</vt:lpstr>
      <vt:lpstr>Wingdings 2</vt:lpstr>
      <vt:lpstr>1_Mountain Top</vt:lpstr>
      <vt:lpstr>2_Mountain Top</vt:lpstr>
      <vt:lpstr>Flow</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Promises (Maverick City)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810</cp:revision>
  <dcterms:created xsi:type="dcterms:W3CDTF">2009-08-18T08:19:59Z</dcterms:created>
  <dcterms:modified xsi:type="dcterms:W3CDTF">2022-03-19T20:34:18Z</dcterms:modified>
</cp:coreProperties>
</file>