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1"/>
  </p:notesMasterIdLst>
  <p:handoutMasterIdLst>
    <p:handoutMasterId r:id="rId52"/>
  </p:handoutMasterIdLst>
  <p:sldIdLst>
    <p:sldId id="976" r:id="rId3"/>
    <p:sldId id="826" r:id="rId4"/>
    <p:sldId id="464" r:id="rId5"/>
    <p:sldId id="833" r:id="rId6"/>
    <p:sldId id="465" r:id="rId7"/>
    <p:sldId id="373" r:id="rId8"/>
    <p:sldId id="978" r:id="rId9"/>
    <p:sldId id="977" r:id="rId10"/>
    <p:sldId id="374" r:id="rId11"/>
    <p:sldId id="979" r:id="rId12"/>
    <p:sldId id="375" r:id="rId13"/>
    <p:sldId id="981" r:id="rId14"/>
    <p:sldId id="980" r:id="rId15"/>
    <p:sldId id="985" r:id="rId16"/>
    <p:sldId id="984" r:id="rId17"/>
    <p:sldId id="983" r:id="rId18"/>
    <p:sldId id="982" r:id="rId19"/>
    <p:sldId id="376" r:id="rId20"/>
    <p:sldId id="987" r:id="rId21"/>
    <p:sldId id="986" r:id="rId22"/>
    <p:sldId id="377" r:id="rId23"/>
    <p:sldId id="989" r:id="rId24"/>
    <p:sldId id="988" r:id="rId25"/>
    <p:sldId id="378" r:id="rId26"/>
    <p:sldId id="992" r:id="rId27"/>
    <p:sldId id="379" r:id="rId28"/>
    <p:sldId id="994" r:id="rId29"/>
    <p:sldId id="995" r:id="rId30"/>
    <p:sldId id="380" r:id="rId31"/>
    <p:sldId id="386" r:id="rId32"/>
    <p:sldId id="834" r:id="rId33"/>
    <p:sldId id="392" r:id="rId34"/>
    <p:sldId id="393" r:id="rId35"/>
    <p:sldId id="394" r:id="rId36"/>
    <p:sldId id="395" r:id="rId37"/>
    <p:sldId id="558" r:id="rId38"/>
    <p:sldId id="396" r:id="rId39"/>
    <p:sldId id="996" r:id="rId40"/>
    <p:sldId id="998" r:id="rId41"/>
    <p:sldId id="997" r:id="rId42"/>
    <p:sldId id="969" r:id="rId43"/>
    <p:sldId id="970" r:id="rId44"/>
    <p:sldId id="971" r:id="rId45"/>
    <p:sldId id="972" r:id="rId46"/>
    <p:sldId id="973" r:id="rId47"/>
    <p:sldId id="974" r:id="rId48"/>
    <p:sldId id="975"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Jude 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Jude, a bondservant of Jesus Christ, and brother of James, To those who are called, sanctified by God the Father, and preserved in Jesus Christ: 2 Mercy, peace, and love be multiplied to you. 3 Beloved, while I was very diligent to write to you concerning our common salvation, I found it necessary to write to you exhorting you to contend earnestly for the faith which was once for all delivered to the saints.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certain men have crept in unnoticed, who long ago were marked out for this condemnation, ungodly men, who turn the grace of our God into lewdness and deny the only Lord God and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Jude, a bondservant of Jesus Christ, and brother of James, To those who are called, sanctified by God the Father, and preserved in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13:55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“Is this not the carpenter's son? Is not His mother called Mary? And His brothers James,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Joses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Simon, and Judas?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6:3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“Is this not the carpenter, the Son of Mary, and brother of James,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Joses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Judas, and Simon? And are not His sisters here with us?" And they were offended at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1:19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I saw none of the other apostles except James, the Lord's brother”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we have no right to take along a believing wife, as do also the other apostles, the brothers of the Lord, and Cephas”?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 Mercy, peace, and love be multiplied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therefore come boldly to the throne of grace, that we may obtain mercy and find grace to help in time of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Book of Jude Introduction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Jude 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building, outdoor, sign&#10;&#10;Description automatically generated">
            <a:extLst>
              <a:ext uri="{FF2B5EF4-FFF2-40B4-BE49-F238E27FC236}">
                <a16:creationId xmlns:a16="http://schemas.microsoft.com/office/drawing/2014/main" id="{53E896E7-AEE7-4003-A90D-7615A6FA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Beloved, while I was very diligent to write to you concerning our common salvation, I found it necessary to write to you exhorting you to contend earnestly for the faith which was once for all delivered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continued steadfastly in the apostles' doctrine and fellowship, in the breaking of bread, and in prayers”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For certain men have crept in unnoticed, who long ago were marked out for this condemnation, ungodly men, who turn the grace of our God into lewdness and deny the only Lord God and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this occurred because of false brethren secretly brought in (who came in by stealth to spy out our liberty which we have in Christ Jesus, that they might bring us into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frustrates the signs of the babblers, And drives diviners mad; Who turns wise men backward, And makes their knowledge foolishness”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50:36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sword is against the soothsayers, and they will be fools. A sword is against her mighty men, and they will be dismayed”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"Beware of false prophets, who come to you in sheep's clothing, but inwardly they are ravenous wolves.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39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many false prophets will rise up and deceive many”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596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when all men speak well of you, For so did their fathers to the false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The Purpose</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To remind the church of the need for constant vigilance-to keep strong in the faith and to oppose heresy.</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Galatians 1:6-9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I marvel that you are turning away so soon from Him who called you in the grace of Christ, to a different gospel, 7 which is not another; but there are some who trouble you and want to pervert the gospel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even if we, or an angel from heaven, preach any other gospel to you than what we have preached to you, let him be accursed. 9 As we have said before, so now I say again, if anyone preaches any other gospel to you than what you have received, let him be accursed.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“Beware of dogs, beware of evil workers, beware of the mutilation”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Beware lest anyone cheat you through philosophy and empty deceit, according to the tradition of men, according to the basic principles of the world, and not according to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Does it stress man-made rules and taboos rather than God’s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Does it foster a critical spirit toward others, or does it exercise discipline discreetly and lovingly?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Does it stress formulas, secret knowledge, or special visions more than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Does it elevate self-righteousness, honoring those who keep the rules, rather than elevating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Does it neglect Christ’s universal church, claiming to be an elite group?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131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Does it teach humiliation of the body as a means to spiritual growth rather than focusing on the growth of the whole person?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83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The Author</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Jude, Brother of Jesus and James</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Does it disregard the family rather than holding it in high regard as the Bible does?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50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Courier New" panose="02070309020205020404" pitchFamily="49" charset="0"/>
              </a:rPr>
              <a:t>The Audience</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Jewish Christians and all believers everywhere</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The Date Written</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Approximately A.D. 65</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The Setting</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From the first century on, the church has been threatened by heresy and false teachings: we must always be on guard</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Key Verse</a:t>
            </a:r>
            <a:endParaRPr lang="en-US" sz="3600" dirty="0">
              <a:effectLst/>
              <a:latin typeface="Times New Roman" panose="02020603050405020304" pitchFamily="18" charset="0"/>
              <a:ea typeface="Times New Roman" panose="02020603050405020304" pitchFamily="18" charset="0"/>
            </a:endParaRPr>
          </a:p>
          <a:p>
            <a:pPr marL="0" marR="0" algn="ctr"/>
            <a:r>
              <a:rPr lang="en-US" sz="3600" b="1"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b="1" u="sng" dirty="0">
                <a:effectLst/>
                <a:latin typeface="Verdana" panose="020B0604030504040204" pitchFamily="34" charset="0"/>
                <a:ea typeface="Calibri" panose="020F0502020204030204" pitchFamily="34" charset="0"/>
                <a:cs typeface="Courier New" panose="02070309020205020404" pitchFamily="49" charset="0"/>
              </a:rPr>
              <a:t>Jude 3</a:t>
            </a:r>
            <a:endParaRPr lang="en-US" sz="36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“Dearly loved friends, I had been planning to write you some thoughts about the salvation God has given us, but now I find I must write of something else instead, urging you to stoutly defend the truth that God gave once for all to his people to keep without change through the years”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The Key People</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Jude, James and Jesus</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9805</TotalTime>
  <Words>1665</Words>
  <Application>Microsoft Office PowerPoint</Application>
  <PresentationFormat>Widescreen</PresentationFormat>
  <Paragraphs>149</Paragraphs>
  <Slides>48</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677</cp:revision>
  <dcterms:created xsi:type="dcterms:W3CDTF">2009-08-18T08:19:59Z</dcterms:created>
  <dcterms:modified xsi:type="dcterms:W3CDTF">2022-04-13T20:36:28Z</dcterms:modified>
</cp:coreProperties>
</file>