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6"/>
  </p:notesMasterIdLst>
  <p:handoutMasterIdLst>
    <p:handoutMasterId r:id="rId37"/>
  </p:handoutMasterIdLst>
  <p:sldIdLst>
    <p:sldId id="976" r:id="rId3"/>
    <p:sldId id="826" r:id="rId4"/>
    <p:sldId id="464" r:id="rId5"/>
    <p:sldId id="833" r:id="rId6"/>
    <p:sldId id="465" r:id="rId7"/>
    <p:sldId id="373" r:id="rId8"/>
    <p:sldId id="978" r:id="rId9"/>
    <p:sldId id="977" r:id="rId10"/>
    <p:sldId id="374" r:id="rId11"/>
    <p:sldId id="979" r:id="rId12"/>
    <p:sldId id="375" r:id="rId13"/>
    <p:sldId id="981" r:id="rId14"/>
    <p:sldId id="980" r:id="rId15"/>
    <p:sldId id="985" r:id="rId16"/>
    <p:sldId id="984" r:id="rId17"/>
    <p:sldId id="983" r:id="rId18"/>
    <p:sldId id="982" r:id="rId19"/>
    <p:sldId id="376" r:id="rId20"/>
    <p:sldId id="987" r:id="rId21"/>
    <p:sldId id="986" r:id="rId22"/>
    <p:sldId id="377" r:id="rId23"/>
    <p:sldId id="989" r:id="rId24"/>
    <p:sldId id="988" r:id="rId25"/>
    <p:sldId id="378" r:id="rId26"/>
    <p:sldId id="992" r:id="rId27"/>
    <p:sldId id="969" r:id="rId28"/>
    <p:sldId id="970" r:id="rId29"/>
    <p:sldId id="971" r:id="rId30"/>
    <p:sldId id="972" r:id="rId31"/>
    <p:sldId id="973" r:id="rId32"/>
    <p:sldId id="974" r:id="rId33"/>
    <p:sldId id="975" r:id="rId34"/>
    <p:sldId id="852" r:id="rId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114" d="100"/>
          <a:sy n="114" d="100"/>
        </p:scale>
        <p:origin x="41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Genesis 6:1-4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6:1 Now it came to pass, when men began to multiply on the face of the earth, and daughters were born to them, 2 that the sons of God saw the daughters of men, that they were beautiful; and they took wives for themselves of all whom they chose.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 And the LORD said, "My Spirit shall not strive with man forever, for he is indeed flesh; yet his days shall be one hundred and twenty years." 4 There were giants on the earth in those days, and also afterward, when the sons of God came in to the daughters of men and they bore children to them. Those were the mighty men who were of old, men of renown.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12:7-8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war broke out in heaven: Michael and his angels fought with the dragon; and the dragon and his angels fought, 8 but they did not prevail, nor was a place found for them in heaven any longer.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by whom also He went and preached to the spirits in prison, 20 who formerly were disobedient, when once the Divine longsuffering waited in the days of Noah, while the ark was being prepared, in which a few, that is, eight souls, were saved through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if God did not spare the angels who sinned, but cast them down to hell and delivered them into chains of darkness, to be reserved for judgment; 5 and did not spare the ancient world, but saved Noah, one of eight people, a preacher of righteousness, bringing in the flood on the world of the ungodly;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25:41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He will also say to those on the left hand, 'Depart from Me, you cursed, into the everlasting fire prepared for the devil and his angels: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as Sodom and Gomorrah, and the cities around them in a similar manner to these, having given themselves over to sexual immorality and gone after strange flesh, are set forth as an example, suffering the vengeance of eternal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19:24-26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Then the LORD rained brimstone and fire on Sodom and Gomorrah, from the LORD out of the heavens. 25 So He overthrew those cities, all the plain, all the inhabitants of the cities, and what grew on the ground. 26 But his wife looked back behind him, and she became a pillar of salt.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Likewise also these dreamers defile the flesh, reject authority, and speak evil of dignitaries.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They Live Immoral Lives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Examples of Judgement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Jude 5-8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20,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building, outdoor, sign&#10;&#10;Description automatically generated">
            <a:extLst>
              <a:ext uri="{FF2B5EF4-FFF2-40B4-BE49-F238E27FC236}">
                <a16:creationId xmlns:a16="http://schemas.microsoft.com/office/drawing/2014/main" id="{53E896E7-AEE7-4003-A90D-7615A6FA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They Defy Authority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They would Scoff at the Power of the Glorious Ones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if God did not spare the angels who sinned, but cast them down to hell and delivered them into chains of darkness, to be reserved for judgment; 5 and did not spare the ancient world, but saved Noah, one of eight people, a preacher of righteousness, bringing in the flood on the world of the ungodly;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turning the cities of Sodom and Gomorrah into ashes, condemned them to destruction, making them an example to those who afterward would live ungodly; 7 and delivered righteous Lot, who was oppressed by the filthy conduct of the wicked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8(for that righteous man, dwelling among them, tormented his righteous soul from day to day by seeing and hearing their lawless deeds)-- 9 then the Lord knows how to deliver the godly out of temptations and to reserve the unjust under punishment for the day of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especially those who walk according to the flesh in the lust of uncleanness and despise authority. They are presumptuous, self-willed. They are not afraid to speak evil of dignitaries, 11 whereas angels, who are greater in power and might, do not bring a reviling accusation against them before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8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Jude 5-8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 But I want to remind you, though you once knew this, that the Lord, having saved the people out of the land of Egypt, afterward destroyed those who did not believe. 6 And the angels who did not keep their proper domain, but left their own abode, He has reserved in everlasting chains under darkness for the judgment of the great day;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as Sodom and Gomorrah, and the cities around them in a similar manner to these, having given themselves over to sexual immorality and gone after strange flesh, are set forth as an example, suffering the vengeance of eternal fire. 8 Likewise also these dreamers defile the flesh, reject authority, and speak evil of dignitaries.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5 But I want to remind you, though you once knew this, that the Lord, having saved the people out of the land of Egypt, afterward destroyed those who did not believe.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3:16-19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For who, having heard, rebelled? Indeed, was it not all who came out of Egypt, led by Moses? 17 Now with whom was He angry forty years? Was it not with those who sinned, whose corpses fell in the wilderness? 18 And to whom did He swear that they would not enter His rest, but to those who did not obey? 19 So we see that they could not enter in because of unbelief.</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ourier New" panose="02070309020205020404" pitchFamily="49" charset="0"/>
              </a:rPr>
              <a:t> </a:t>
            </a:r>
            <a:endParaRPr lang="en-US" sz="37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And the angels who did not keep their proper domain, but left their own abode, He has reserved in everlasting chains under darkness for the judgment of the great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Peter 2:4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if God did not spare the angels who sinned, but cast them down to hell and delivered them into chains of darkness, to be reserved for judgment”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28:14-15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"You were the anointed cherub who covers; I established you; You were on the holy mountain of God; You walked back and forth in the midst of fiery stones. 15 You were perfect in your ways from the day you were created, Till iniquity was found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9815</TotalTime>
  <Words>1627</Words>
  <Application>Microsoft Office PowerPoint</Application>
  <PresentationFormat>Widescreen</PresentationFormat>
  <Paragraphs>94</Paragraphs>
  <Slides>33</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678</cp:revision>
  <dcterms:created xsi:type="dcterms:W3CDTF">2009-08-18T08:19:59Z</dcterms:created>
  <dcterms:modified xsi:type="dcterms:W3CDTF">2022-04-19T19:02:04Z</dcterms:modified>
</cp:coreProperties>
</file>