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3"/>
  </p:notesMasterIdLst>
  <p:handoutMasterIdLst>
    <p:handoutMasterId r:id="rId44"/>
  </p:handoutMasterIdLst>
  <p:sldIdLst>
    <p:sldId id="976" r:id="rId3"/>
    <p:sldId id="826" r:id="rId4"/>
    <p:sldId id="464" r:id="rId5"/>
    <p:sldId id="833" r:id="rId6"/>
    <p:sldId id="465" r:id="rId7"/>
    <p:sldId id="373" r:id="rId8"/>
    <p:sldId id="374" r:id="rId9"/>
    <p:sldId id="375" r:id="rId10"/>
    <p:sldId id="376" r:id="rId11"/>
    <p:sldId id="377" r:id="rId12"/>
    <p:sldId id="378" r:id="rId13"/>
    <p:sldId id="379" r:id="rId14"/>
    <p:sldId id="380" r:id="rId15"/>
    <p:sldId id="386" r:id="rId16"/>
    <p:sldId id="834" r:id="rId17"/>
    <p:sldId id="392" r:id="rId18"/>
    <p:sldId id="393" r:id="rId19"/>
    <p:sldId id="394" r:id="rId20"/>
    <p:sldId id="395" r:id="rId21"/>
    <p:sldId id="558" r:id="rId22"/>
    <p:sldId id="396" r:id="rId23"/>
    <p:sldId id="397" r:id="rId24"/>
    <p:sldId id="510" r:id="rId25"/>
    <p:sldId id="500" r:id="rId26"/>
    <p:sldId id="501" r:id="rId27"/>
    <p:sldId id="498" r:id="rId28"/>
    <p:sldId id="499" r:id="rId29"/>
    <p:sldId id="799" r:id="rId30"/>
    <p:sldId id="800" r:id="rId31"/>
    <p:sldId id="801" r:id="rId32"/>
    <p:sldId id="978" r:id="rId33"/>
    <p:sldId id="977" r:id="rId34"/>
    <p:sldId id="969" r:id="rId35"/>
    <p:sldId id="970" r:id="rId36"/>
    <p:sldId id="971" r:id="rId37"/>
    <p:sldId id="972" r:id="rId38"/>
    <p:sldId id="973" r:id="rId39"/>
    <p:sldId id="974" r:id="rId40"/>
    <p:sldId id="975" r:id="rId41"/>
    <p:sldId id="852"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71" autoAdjust="0"/>
  </p:normalViewPr>
  <p:slideViewPr>
    <p:cSldViewPr>
      <p:cViewPr varScale="1">
        <p:scale>
          <a:sx n="108" d="100"/>
          <a:sy n="108"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But I rejoiced in the Lord greatly that now at last your care for me has flourished again; though you surely did care, but you lacked opportunity.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Corinthians 9:16-18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For if I preach the gospel, I have nothing to boast of, for necessity is laid upon me; yes, woe is me if I do not preach the gospel! 17 For if I do this willingly, I have a reward; but if against my will, I have been entrusted with a stewardship. 18 What is my reward then? That when I preach the gospel, I may present the gospel of Christ without charge, that I may not abuse my authority in the gospel.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“Even so the Lord has commanded that those who preach the gospel should live from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11 Not that I speak in regard to need, for I have learned in whatever state I am, to be content: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I know how to be abased, and I know how to abound. Everywhere and in all things I have learned both to be full and to be hungry, both to abound and to suffer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Corinthians 4:11-14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To the present hour we both hunger and thirst, and we are poorly clothed, and beaten, and homeless. 12 And we labor, working with our own hands. Being reviled, we bless; being persecuted, we endure; 13 being defamed, we entreat. We have been made as the filth of the world, the offscouring of all things until now. 14 I do not write these things to shame you, but as my beloved children I warn you.</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6:4-11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But in all things we commend ourselves as ministers of God: in much patience, in tribulations, in needs, in distresses, 5 in stripes, in imprisonments, in tumults, in labors, in sleeplessness,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by purity, by knowledge, by longsuffering, by kindness, by the Holy Spirit, by sincere love, 7 by the word of truth, by the power of God, by the armor of righteousness on the right hand and on the left, 8 by honor and dishonor, by evil report and good report; as deceivers, and yet true;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as unknown, and yet well known; as dying, and behold we live; as chastened, and yet not killed; 10 as sorrowful, yet always rejoicing; as poor, yet making many rich; as having nothing, and yet possessing all things. 11 O Corinthians! We have spoken openly to you, our heart is wide open.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I can do all things through Christ who strengthens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Learn to be Abound and to be Abased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4:9-23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6,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outdoor, grass, sky, sunset&#10;&#10;Description automatically generated">
            <a:extLst>
              <a:ext uri="{FF2B5EF4-FFF2-40B4-BE49-F238E27FC236}">
                <a16:creationId xmlns:a16="http://schemas.microsoft.com/office/drawing/2014/main" id="{E348B590-4106-49ED-B702-6FA58A2B5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940"/>
            <a:ext cx="12192000" cy="411406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26318"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Nevertheless you have done well that you shared in my distress.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Now you Philippians know also that in the beginning of the gospel, when I departed from Macedonia, no church shared with me concerning giving and receiving but you only. 16 For even in Thessalonica you sent aid once and again for my necessities.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when I was present with you, and in need, I was a burden to no one, for what I lacked the brethren who came from Macedonia supplied. And in everything I kept myself from being burdensome to you, and so I will keep myself”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17 Not that I seek the gift, but I seek the fruit that abounds to your account.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8:1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“Moreover, brethren, we make known to you the grace of God bestowed on the churches of Macedonia”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Corinthians 9:14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“and by their prayer for you, who long for you because of the exceeding grace of God in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18 Indeed I have all and abound. I am full, having received from Epaphroditus the things sent from you, a sweet-smelling aroma, an acceptable sacrifice, well pleasing to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do not forget to do good and to share, for with such sacrifices God is well pleased”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And my God shall supply all your need according to His riches in glory by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Now to our God and Father be glory forever and 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4:9-23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things which you learned and received and heard and saw in me, these do, and the God of peace will be with you. 10 But I rejoiced in the Lord greatly that now at last your care for me has flourished again; though you surely did care, but you lacked opportunity.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Greet every saint in Christ Jesus. The brethren who are with me greet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All the saints greet you, but especially those who are of Caesar's household.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4813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The grace of our Lord Jesus Christ be with you all.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681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Not that I speak in regard to need, for I have learned in whatever state I am, to be content: 12 I know how to be abased, and I know how to abound. Everywhere and in all things I have learned both to be full and to be hungry, both to abound and to suffer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13 I can do all things through Christ who strengthens me. 14 Nevertheless you have done well that you shared in my distress. 15 Now you Philippians know also that in the beginning of the gospel, when I departed from Macedonia, no church shared with me concerning giving and receiving but you only. 16 For even in Thessalonica you sent aid once and again for my necessities.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Not that I seek the gift, but I seek the fruit that abounds to your account. 18 Indeed I have all and abound. I am full, having received from Epaphroditus the things sent from you, a sweet-smelling aroma, an acceptable sacrifice, well pleasing to God. 19 And my God shall supply all your need according to His riches in glory by Christ Jesus.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to our God and Father be glory forever and ever. Amen. 21 Greet every saint in Christ Jesus. The brethren who are with me greet you. 22 All the saints greet you, but especially those who are of Caesar's household. 23 The grace of our Lord Jesus Christ be with you all.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The things which you learned and received and heard and saw in me, these do, and the God of peace will be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“Imitate me, just as I also imitate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9702</TotalTime>
  <Words>1751</Words>
  <Application>Microsoft Office PowerPoint</Application>
  <PresentationFormat>Widescreen</PresentationFormat>
  <Paragraphs>122</Paragraphs>
  <Slides>40</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672</cp:revision>
  <dcterms:created xsi:type="dcterms:W3CDTF">2009-08-18T08:19:59Z</dcterms:created>
  <dcterms:modified xsi:type="dcterms:W3CDTF">2022-04-06T04:50:34Z</dcterms:modified>
</cp:coreProperties>
</file>