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0" r:id="rId4"/>
  </p:sldMasterIdLst>
  <p:notesMasterIdLst>
    <p:notesMasterId r:id="rId210"/>
  </p:notesMasterIdLst>
  <p:handoutMasterIdLst>
    <p:handoutMasterId r:id="rId211"/>
  </p:handoutMasterIdLst>
  <p:sldIdLst>
    <p:sldId id="1027" r:id="rId5"/>
    <p:sldId id="1125" r:id="rId6"/>
    <p:sldId id="1126" r:id="rId7"/>
    <p:sldId id="1127" r:id="rId8"/>
    <p:sldId id="1128" r:id="rId9"/>
    <p:sldId id="1129" r:id="rId10"/>
    <p:sldId id="1130" r:id="rId11"/>
    <p:sldId id="1131" r:id="rId12"/>
    <p:sldId id="1132" r:id="rId13"/>
    <p:sldId id="1133" r:id="rId14"/>
    <p:sldId id="1134" r:id="rId15"/>
    <p:sldId id="1135" r:id="rId16"/>
    <p:sldId id="479" r:id="rId17"/>
    <p:sldId id="364" r:id="rId18"/>
    <p:sldId id="365" r:id="rId19"/>
    <p:sldId id="366" r:id="rId20"/>
    <p:sldId id="1147" r:id="rId21"/>
    <p:sldId id="1148" r:id="rId22"/>
    <p:sldId id="1149" r:id="rId23"/>
    <p:sldId id="370" r:id="rId24"/>
    <p:sldId id="371" r:id="rId25"/>
    <p:sldId id="372" r:id="rId26"/>
    <p:sldId id="1150" r:id="rId27"/>
    <p:sldId id="1151" r:id="rId28"/>
    <p:sldId id="319" r:id="rId29"/>
    <p:sldId id="1031" r:id="rId30"/>
    <p:sldId id="1032" r:id="rId31"/>
    <p:sldId id="1033" r:id="rId32"/>
    <p:sldId id="1034" r:id="rId33"/>
    <p:sldId id="1035" r:id="rId34"/>
    <p:sldId id="1036" r:id="rId35"/>
    <p:sldId id="1037" r:id="rId36"/>
    <p:sldId id="1038" r:id="rId37"/>
    <p:sldId id="1039" r:id="rId38"/>
    <p:sldId id="1040" r:id="rId39"/>
    <p:sldId id="1041" r:id="rId40"/>
    <p:sldId id="1042" r:id="rId41"/>
    <p:sldId id="1043" r:id="rId42"/>
    <p:sldId id="1044" r:id="rId43"/>
    <p:sldId id="1045" r:id="rId44"/>
    <p:sldId id="1046" r:id="rId45"/>
    <p:sldId id="1047" r:id="rId46"/>
    <p:sldId id="1048" r:id="rId47"/>
    <p:sldId id="1049" r:id="rId48"/>
    <p:sldId id="1050" r:id="rId49"/>
    <p:sldId id="1051" r:id="rId50"/>
    <p:sldId id="1052" r:id="rId51"/>
    <p:sldId id="1053" r:id="rId52"/>
    <p:sldId id="1054" r:id="rId53"/>
    <p:sldId id="1055" r:id="rId54"/>
    <p:sldId id="1056" r:id="rId55"/>
    <p:sldId id="1057" r:id="rId56"/>
    <p:sldId id="1058" r:id="rId57"/>
    <p:sldId id="1059" r:id="rId58"/>
    <p:sldId id="1060" r:id="rId59"/>
    <p:sldId id="1061" r:id="rId60"/>
    <p:sldId id="1062" r:id="rId61"/>
    <p:sldId id="1063" r:id="rId62"/>
    <p:sldId id="1064" r:id="rId63"/>
    <p:sldId id="1065" r:id="rId64"/>
    <p:sldId id="1066" r:id="rId65"/>
    <p:sldId id="1067" r:id="rId66"/>
    <p:sldId id="1068" r:id="rId67"/>
    <p:sldId id="1069" r:id="rId68"/>
    <p:sldId id="1070" r:id="rId69"/>
    <p:sldId id="1071" r:id="rId70"/>
    <p:sldId id="1072" r:id="rId71"/>
    <p:sldId id="1073" r:id="rId72"/>
    <p:sldId id="1074" r:id="rId73"/>
    <p:sldId id="1075" r:id="rId74"/>
    <p:sldId id="1076" r:id="rId75"/>
    <p:sldId id="1145" r:id="rId76"/>
    <p:sldId id="1146" r:id="rId77"/>
    <p:sldId id="300" r:id="rId78"/>
    <p:sldId id="299" r:id="rId79"/>
    <p:sldId id="302" r:id="rId80"/>
    <p:sldId id="298" r:id="rId81"/>
    <p:sldId id="258" r:id="rId82"/>
    <p:sldId id="259" r:id="rId83"/>
    <p:sldId id="260" r:id="rId84"/>
    <p:sldId id="261" r:id="rId85"/>
    <p:sldId id="311" r:id="rId86"/>
    <p:sldId id="262" r:id="rId87"/>
    <p:sldId id="303" r:id="rId88"/>
    <p:sldId id="312" r:id="rId89"/>
    <p:sldId id="313" r:id="rId90"/>
    <p:sldId id="314" r:id="rId91"/>
    <p:sldId id="315" r:id="rId92"/>
    <p:sldId id="1077" r:id="rId93"/>
    <p:sldId id="1078" r:id="rId94"/>
    <p:sldId id="1079" r:id="rId95"/>
    <p:sldId id="1080" r:id="rId96"/>
    <p:sldId id="1081" r:id="rId97"/>
    <p:sldId id="1082" r:id="rId98"/>
    <p:sldId id="1083" r:id="rId99"/>
    <p:sldId id="1084" r:id="rId100"/>
    <p:sldId id="1085" r:id="rId101"/>
    <p:sldId id="1086" r:id="rId102"/>
    <p:sldId id="1087" r:id="rId103"/>
    <p:sldId id="1088" r:id="rId104"/>
    <p:sldId id="1089" r:id="rId105"/>
    <p:sldId id="1090" r:id="rId106"/>
    <p:sldId id="1091" r:id="rId107"/>
    <p:sldId id="1092" r:id="rId108"/>
    <p:sldId id="1093" r:id="rId109"/>
    <p:sldId id="1094" r:id="rId110"/>
    <p:sldId id="1095" r:id="rId111"/>
    <p:sldId id="1096" r:id="rId112"/>
    <p:sldId id="1097" r:id="rId113"/>
    <p:sldId id="1098" r:id="rId114"/>
    <p:sldId id="1099" r:id="rId115"/>
    <p:sldId id="1100" r:id="rId116"/>
    <p:sldId id="1101" r:id="rId117"/>
    <p:sldId id="1102" r:id="rId118"/>
    <p:sldId id="1103" r:id="rId119"/>
    <p:sldId id="1104" r:id="rId120"/>
    <p:sldId id="1105" r:id="rId121"/>
    <p:sldId id="1106" r:id="rId122"/>
    <p:sldId id="1107" r:id="rId123"/>
    <p:sldId id="1108" r:id="rId124"/>
    <p:sldId id="1109" r:id="rId125"/>
    <p:sldId id="1110" r:id="rId126"/>
    <p:sldId id="1111" r:id="rId127"/>
    <p:sldId id="1112" r:id="rId128"/>
    <p:sldId id="1113" r:id="rId129"/>
    <p:sldId id="1114" r:id="rId130"/>
    <p:sldId id="1115" r:id="rId131"/>
    <p:sldId id="1116" r:id="rId132"/>
    <p:sldId id="1136" r:id="rId133"/>
    <p:sldId id="434" r:id="rId134"/>
    <p:sldId id="435" r:id="rId135"/>
    <p:sldId id="436" r:id="rId136"/>
    <p:sldId id="437" r:id="rId137"/>
    <p:sldId id="438" r:id="rId138"/>
    <p:sldId id="439" r:id="rId139"/>
    <p:sldId id="1137" r:id="rId140"/>
    <p:sldId id="1138" r:id="rId141"/>
    <p:sldId id="1139" r:id="rId142"/>
    <p:sldId id="1140" r:id="rId143"/>
    <p:sldId id="1141" r:id="rId144"/>
    <p:sldId id="1142" r:id="rId145"/>
    <p:sldId id="446" r:id="rId146"/>
    <p:sldId id="1143" r:id="rId147"/>
    <p:sldId id="1144" r:id="rId148"/>
    <p:sldId id="906" r:id="rId149"/>
    <p:sldId id="460" r:id="rId150"/>
    <p:sldId id="367" r:id="rId151"/>
    <p:sldId id="464" r:id="rId152"/>
    <p:sldId id="465" r:id="rId153"/>
    <p:sldId id="431" r:id="rId154"/>
    <p:sldId id="461" r:id="rId155"/>
    <p:sldId id="519" r:id="rId156"/>
    <p:sldId id="369" r:id="rId157"/>
    <p:sldId id="520" r:id="rId158"/>
    <p:sldId id="373" r:id="rId159"/>
    <p:sldId id="374" r:id="rId160"/>
    <p:sldId id="375" r:id="rId161"/>
    <p:sldId id="376" r:id="rId162"/>
    <p:sldId id="368" r:id="rId163"/>
    <p:sldId id="377" r:id="rId164"/>
    <p:sldId id="378" r:id="rId165"/>
    <p:sldId id="379" r:id="rId166"/>
    <p:sldId id="380" r:id="rId167"/>
    <p:sldId id="381" r:id="rId168"/>
    <p:sldId id="382" r:id="rId169"/>
    <p:sldId id="383" r:id="rId170"/>
    <p:sldId id="384" r:id="rId171"/>
    <p:sldId id="385" r:id="rId172"/>
    <p:sldId id="386" r:id="rId173"/>
    <p:sldId id="388" r:id="rId174"/>
    <p:sldId id="528" r:id="rId175"/>
    <p:sldId id="527" r:id="rId176"/>
    <p:sldId id="882" r:id="rId177"/>
    <p:sldId id="881" r:id="rId178"/>
    <p:sldId id="880" r:id="rId179"/>
    <p:sldId id="904" r:id="rId180"/>
    <p:sldId id="905" r:id="rId181"/>
    <p:sldId id="903" r:id="rId182"/>
    <p:sldId id="902" r:id="rId183"/>
    <p:sldId id="901" r:id="rId184"/>
    <p:sldId id="900" r:id="rId185"/>
    <p:sldId id="899" r:id="rId186"/>
    <p:sldId id="898" r:id="rId187"/>
    <p:sldId id="897" r:id="rId188"/>
    <p:sldId id="896" r:id="rId189"/>
    <p:sldId id="895" r:id="rId190"/>
    <p:sldId id="894" r:id="rId191"/>
    <p:sldId id="893" r:id="rId192"/>
    <p:sldId id="892" r:id="rId193"/>
    <p:sldId id="891" r:id="rId194"/>
    <p:sldId id="890" r:id="rId195"/>
    <p:sldId id="889" r:id="rId196"/>
    <p:sldId id="888" r:id="rId197"/>
    <p:sldId id="887" r:id="rId198"/>
    <p:sldId id="885" r:id="rId199"/>
    <p:sldId id="884" r:id="rId200"/>
    <p:sldId id="907" r:id="rId201"/>
    <p:sldId id="502" r:id="rId202"/>
    <p:sldId id="503" r:id="rId203"/>
    <p:sldId id="795" r:id="rId204"/>
    <p:sldId id="796" r:id="rId205"/>
    <p:sldId id="797" r:id="rId206"/>
    <p:sldId id="794" r:id="rId207"/>
    <p:sldId id="571" r:id="rId208"/>
    <p:sldId id="859" r:id="rId20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slideMaster" Target="slideMasters/slideMaster3.xml"/><Relationship Id="rId214" Type="http://schemas.openxmlformats.org/officeDocument/2006/relationships/theme" Target="theme/theme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notesMaster" Target="notesMasters/notesMaster1.xml"/><Relationship Id="rId215" Type="http://schemas.openxmlformats.org/officeDocument/2006/relationships/tableStyles" Target="tableStyle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handoutMaster" Target="handoutMasters/handout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12" Type="http://schemas.openxmlformats.org/officeDocument/2006/relationships/presProps" Target="presProps.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7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76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1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635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57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8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28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404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29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27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4/22/2022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4/22/2022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5681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4/22/2022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All My Fountain</a:t>
            </a:r>
          </a:p>
          <a:p>
            <a:pPr marL="0" indent="0" algn="ctr">
              <a:buNone/>
            </a:pPr>
            <a:r>
              <a:rPr lang="en-US" sz="4000" b="1" dirty="0">
                <a:solidFill>
                  <a:schemeClr val="bg1"/>
                </a:solidFill>
                <a:latin typeface="Arial"/>
                <a:ea typeface="+mn-lt"/>
                <a:cs typeface="+mn-lt"/>
              </a:rPr>
              <a:t>(Chris Tomlin)</a:t>
            </a:r>
          </a:p>
        </p:txBody>
      </p:sp>
    </p:spTree>
    <p:extLst>
      <p:ext uri="{BB962C8B-B14F-4D97-AF65-F5344CB8AC3E}">
        <p14:creationId xmlns:p14="http://schemas.microsoft.com/office/powerpoint/2010/main" val="547669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is running through All my fountains are in you Open the Heavens Come living water All my</a:t>
            </a:r>
          </a:p>
        </p:txBody>
      </p:sp>
    </p:spTree>
    <p:extLst>
      <p:ext uri="{BB962C8B-B14F-4D97-AF65-F5344CB8AC3E}">
        <p14:creationId xmlns:p14="http://schemas.microsoft.com/office/powerpoint/2010/main" val="17878668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(my hope and) My hope and firm foundation (never let me down, He'll never) He'll</a:t>
            </a:r>
          </a:p>
        </p:txBody>
      </p:sp>
    </p:spTree>
    <p:extLst>
      <p:ext uri="{BB962C8B-B14F-4D97-AF65-F5344CB8AC3E}">
        <p14:creationId xmlns:p14="http://schemas.microsoft.com/office/powerpoint/2010/main" val="8316806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let me down (never let me) I put my faith in Jesus (I put my faith in Jesus) My anchor to the</a:t>
            </a:r>
          </a:p>
        </p:txBody>
      </p:sp>
    </p:spTree>
    <p:extLst>
      <p:ext uri="{BB962C8B-B14F-4D97-AF65-F5344CB8AC3E}">
        <p14:creationId xmlns:p14="http://schemas.microsoft.com/office/powerpoint/2010/main" val="28407473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(my anchor to the ground) He's my hope and firm foundation My hope and firm foundation</a:t>
            </a:r>
          </a:p>
        </p:txBody>
      </p:sp>
    </p:spTree>
    <p:extLst>
      <p:ext uri="{BB962C8B-B14F-4D97-AF65-F5344CB8AC3E}">
        <p14:creationId xmlns:p14="http://schemas.microsoft.com/office/powerpoint/2010/main" val="23993067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He'll never let me down (He'll never let me down) No, He'll never let me down (He'll never let me own)</a:t>
            </a:r>
          </a:p>
        </p:txBody>
      </p:sp>
    </p:spTree>
    <p:extLst>
      <p:ext uri="{BB962C8B-B14F-4D97-AF65-F5344CB8AC3E}">
        <p14:creationId xmlns:p14="http://schemas.microsoft.com/office/powerpoint/2010/main" val="3379383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 is, great </a:t>
            </a:r>
            <a:r>
              <a:rPr lang="en-US" sz="4000" dirty="0" err="1">
                <a:solidFill>
                  <a:schemeClr val="bg1"/>
                </a:solidFill>
                <a:latin typeface="Arial"/>
                <a:ea typeface="+mn-lt"/>
                <a:cs typeface="+mn-lt"/>
              </a:rPr>
              <a:t>Great</a:t>
            </a:r>
            <a:r>
              <a:rPr lang="en-US" sz="4000" dirty="0">
                <a:solidFill>
                  <a:schemeClr val="bg1"/>
                </a:solidFill>
                <a:latin typeface="Arial"/>
                <a:ea typeface="+mn-lt"/>
                <a:cs typeface="+mn-lt"/>
              </a:rPr>
              <a:t> is Your faithfulness to me In every season, great is Your faithfulness to me (great</a:t>
            </a:r>
          </a:p>
        </p:txBody>
      </p:sp>
    </p:spTree>
    <p:extLst>
      <p:ext uri="{BB962C8B-B14F-4D97-AF65-F5344CB8AC3E}">
        <p14:creationId xmlns:p14="http://schemas.microsoft.com/office/powerpoint/2010/main" val="42186765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Your faithfulness) From the rising sun From the rising sun to the setting same (hey) I will  praise Your</a:t>
            </a:r>
          </a:p>
        </p:txBody>
      </p:sp>
    </p:spTree>
    <p:extLst>
      <p:ext uri="{BB962C8B-B14F-4D97-AF65-F5344CB8AC3E}">
        <p14:creationId xmlns:p14="http://schemas.microsoft.com/office/powerpoint/2010/main" val="2221231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From the rising sun From the rising sun to the setting same (hey) I will praise Your name From the</a:t>
            </a:r>
          </a:p>
        </p:txBody>
      </p:sp>
    </p:spTree>
    <p:extLst>
      <p:ext uri="{BB962C8B-B14F-4D97-AF65-F5344CB8AC3E}">
        <p14:creationId xmlns:p14="http://schemas.microsoft.com/office/powerpoint/2010/main" val="22707301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rising sun From the rising sun to the setting same (let it go up and let it go down) I will praise Your</a:t>
            </a:r>
          </a:p>
        </p:txBody>
      </p:sp>
    </p:spTree>
    <p:extLst>
      <p:ext uri="{BB962C8B-B14F-4D97-AF65-F5344CB8AC3E}">
        <p14:creationId xmlns:p14="http://schemas.microsoft.com/office/powerpoint/2010/main" val="2316820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(I'll still bless You, I'll still praise You) From the rising sun to the setting same (let it go up and let it</a:t>
            </a:r>
          </a:p>
        </p:txBody>
      </p:sp>
    </p:spTree>
    <p:extLst>
      <p:ext uri="{BB962C8B-B14F-4D97-AF65-F5344CB8AC3E}">
        <p14:creationId xmlns:p14="http://schemas.microsoft.com/office/powerpoint/2010/main" val="25328820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 down) I will praise Your name (and I'll still bless You, I'll still praise You) From the rising sun to the</a:t>
            </a:r>
          </a:p>
        </p:txBody>
      </p:sp>
    </p:spTree>
    <p:extLst>
      <p:ext uri="{BB962C8B-B14F-4D97-AF65-F5344CB8AC3E}">
        <p14:creationId xmlns:p14="http://schemas.microsoft.com/office/powerpoint/2010/main" val="179608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fountains are in you You're strong like a river Your love is running through All my fountains are in you</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5373306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setting same (let it go up and let it go down) I will praise Your name (and I'll still bless You, I'll still bless</a:t>
            </a:r>
          </a:p>
        </p:txBody>
      </p:sp>
    </p:spTree>
    <p:extLst>
      <p:ext uri="{BB962C8B-B14F-4D97-AF65-F5344CB8AC3E}">
        <p14:creationId xmlns:p14="http://schemas.microsoft.com/office/powerpoint/2010/main" val="22318126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From the rising sun to the setting same (and I'll still bless You, I'll still bless You) I will praise Your</a:t>
            </a:r>
          </a:p>
        </p:txBody>
      </p:sp>
    </p:spTree>
    <p:extLst>
      <p:ext uri="{BB962C8B-B14F-4D97-AF65-F5344CB8AC3E}">
        <p14:creationId xmlns:p14="http://schemas.microsoft.com/office/powerpoint/2010/main" val="33085507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(I'll still bless You) Great is Great is Your faithfulness to me (I'll still bless You) Great is Your</a:t>
            </a:r>
          </a:p>
        </p:txBody>
      </p:sp>
    </p:spTree>
    <p:extLst>
      <p:ext uri="{BB962C8B-B14F-4D97-AF65-F5344CB8AC3E}">
        <p14:creationId xmlns:p14="http://schemas.microsoft.com/office/powerpoint/2010/main" val="41646599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faithfulness to me (I'll still bless You) From the rising sun (I'll still bless you) From the rising sun to the</a:t>
            </a:r>
          </a:p>
        </p:txBody>
      </p:sp>
    </p:spTree>
    <p:extLst>
      <p:ext uri="{BB962C8B-B14F-4D97-AF65-F5344CB8AC3E}">
        <p14:creationId xmlns:p14="http://schemas.microsoft.com/office/powerpoint/2010/main" val="1445995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setting same (I'll still bless You) I will praise Your name (I'll still bless You) Great is Your faithfulness to</a:t>
            </a:r>
          </a:p>
        </p:txBody>
      </p:sp>
    </p:spTree>
    <p:extLst>
      <p:ext uri="{BB962C8B-B14F-4D97-AF65-F5344CB8AC3E}">
        <p14:creationId xmlns:p14="http://schemas.microsoft.com/office/powerpoint/2010/main" val="40910045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(I'll still bless You) Yes, I'll still bless You In the middle of the storm, in the middle of my trial I'll still</a:t>
            </a:r>
          </a:p>
        </p:txBody>
      </p:sp>
    </p:spTree>
    <p:extLst>
      <p:ext uri="{BB962C8B-B14F-4D97-AF65-F5344CB8AC3E}">
        <p14:creationId xmlns:p14="http://schemas.microsoft.com/office/powerpoint/2010/main" val="4598643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bless You In the middle of the road, when I don't know here to go I'll still bless You (yeah) In the</a:t>
            </a:r>
          </a:p>
        </p:txBody>
      </p:sp>
    </p:spTree>
    <p:extLst>
      <p:ext uri="{BB962C8B-B14F-4D97-AF65-F5344CB8AC3E}">
        <p14:creationId xmlns:p14="http://schemas.microsoft.com/office/powerpoint/2010/main" val="32038636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middle of my storm, in the middle of my trial I'll still bless You (yeah) When I'm in the middle of the road</a:t>
            </a:r>
          </a:p>
        </p:txBody>
      </p:sp>
    </p:spTree>
    <p:extLst>
      <p:ext uri="{BB962C8B-B14F-4D97-AF65-F5344CB8AC3E}">
        <p14:creationId xmlns:p14="http://schemas.microsoft.com/office/powerpoint/2010/main" val="21238348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don't know which way to go I'll still (I'll still bless You) I'll still bless You I'll still bless You, oh (I'll still</a:t>
            </a:r>
          </a:p>
        </p:txBody>
      </p:sp>
    </p:spTree>
    <p:extLst>
      <p:ext uri="{BB962C8B-B14F-4D97-AF65-F5344CB8AC3E}">
        <p14:creationId xmlns:p14="http://schemas.microsoft.com/office/powerpoint/2010/main" val="6090181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bless You) I've got a reason to bless You, yeah I've got a reason to bless You (I'll still bless You) I've got</a:t>
            </a:r>
          </a:p>
        </p:txBody>
      </p:sp>
    </p:spTree>
    <p:extLst>
      <p:ext uri="{BB962C8B-B14F-4D97-AF65-F5344CB8AC3E}">
        <p14:creationId xmlns:p14="http://schemas.microsoft.com/office/powerpoint/2010/main" val="374531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my fountains are in you</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759932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reason to bless Your name You've been faithful, You've been faithful (I'll still bless You) You've been</a:t>
            </a:r>
            <a:endParaRPr lang="en-US" sz="4000" dirty="0">
              <a:latin typeface="Arial"/>
              <a:ea typeface="+mn-lt"/>
              <a:cs typeface="+mn-lt"/>
            </a:endParaRPr>
          </a:p>
        </p:txBody>
      </p:sp>
    </p:spTree>
    <p:extLst>
      <p:ext uri="{BB962C8B-B14F-4D97-AF65-F5344CB8AC3E}">
        <p14:creationId xmlns:p14="http://schemas.microsoft.com/office/powerpoint/2010/main" val="28230560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to me, You've been so good Come on just lift up your praise Just lift up your worship to him</a:t>
            </a:r>
            <a:endParaRPr lang="en-US" sz="4000" dirty="0">
              <a:latin typeface="Arial"/>
              <a:ea typeface="+mn-lt"/>
              <a:cs typeface="+mn-lt"/>
            </a:endParaRPr>
          </a:p>
        </p:txBody>
      </p:sp>
    </p:spTree>
    <p:extLst>
      <p:ext uri="{BB962C8B-B14F-4D97-AF65-F5344CB8AC3E}">
        <p14:creationId xmlns:p14="http://schemas.microsoft.com/office/powerpoint/2010/main" val="1618448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been so good, you've been so good Let this, oh, this body be filled with Your praise Be filled with</a:t>
            </a:r>
            <a:endParaRPr lang="en-US" sz="4000" dirty="0">
              <a:latin typeface="Arial"/>
              <a:ea typeface="+mn-lt"/>
              <a:cs typeface="+mn-lt"/>
            </a:endParaRPr>
          </a:p>
        </p:txBody>
      </p:sp>
    </p:spTree>
    <p:extLst>
      <p:ext uri="{BB962C8B-B14F-4D97-AF65-F5344CB8AC3E}">
        <p14:creationId xmlns:p14="http://schemas.microsoft.com/office/powerpoint/2010/main" val="18810993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praise (we bless Your name, we bless Your name) We bless Your name, oh-oh-oh I'll still bless</a:t>
            </a: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5125061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oh-oh-oh I'll still bless You, oh-oh-oh I'll till bless You, oh-oh-oh I'll still bless You Great is Your</a:t>
            </a:r>
          </a:p>
        </p:txBody>
      </p:sp>
    </p:spTree>
    <p:extLst>
      <p:ext uri="{BB962C8B-B14F-4D97-AF65-F5344CB8AC3E}">
        <p14:creationId xmlns:p14="http://schemas.microsoft.com/office/powerpoint/2010/main" val="20292501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faithfulness Great is Your faithfulness to me (great is) Great is Your faithfulness to me (from the rising sun)</a:t>
            </a:r>
            <a:endParaRPr lang="en-US" sz="4000" dirty="0">
              <a:latin typeface="Arial"/>
              <a:ea typeface="+mn-lt"/>
              <a:cs typeface="+mn-lt"/>
            </a:endParaRPr>
          </a:p>
        </p:txBody>
      </p:sp>
    </p:spTree>
    <p:extLst>
      <p:ext uri="{BB962C8B-B14F-4D97-AF65-F5344CB8AC3E}">
        <p14:creationId xmlns:p14="http://schemas.microsoft.com/office/powerpoint/2010/main" val="2841865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From the rising sun to the setting same I will praise Your name (from the rising sun) From the rising sun</a:t>
            </a:r>
            <a:endParaRPr lang="en-US" sz="4000" dirty="0">
              <a:latin typeface="Arial"/>
              <a:ea typeface="+mn-lt"/>
              <a:cs typeface="+mn-lt"/>
            </a:endParaRPr>
          </a:p>
        </p:txBody>
      </p:sp>
    </p:spTree>
    <p:extLst>
      <p:ext uri="{BB962C8B-B14F-4D97-AF65-F5344CB8AC3E}">
        <p14:creationId xmlns:p14="http://schemas.microsoft.com/office/powerpoint/2010/main" val="7452969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the setting same I will praise Your name (from the rising sun) From the rising sun to the setting same I</a:t>
            </a:r>
            <a:endParaRPr lang="en-US" sz="4000" dirty="0">
              <a:latin typeface="Arial"/>
              <a:ea typeface="+mn-lt"/>
              <a:cs typeface="+mn-lt"/>
            </a:endParaRPr>
          </a:p>
        </p:txBody>
      </p:sp>
    </p:spTree>
    <p:extLst>
      <p:ext uri="{BB962C8B-B14F-4D97-AF65-F5344CB8AC3E}">
        <p14:creationId xmlns:p14="http://schemas.microsoft.com/office/powerpoint/2010/main" val="7824313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will praise Your name (great is) Great is Your faithfulness to me.</a:t>
            </a:r>
            <a:endParaRPr lang="en-US" sz="4000" dirty="0">
              <a:latin typeface="Arial"/>
              <a:ea typeface="+mn-lt"/>
              <a:cs typeface="+mn-lt"/>
            </a:endParaRPr>
          </a:p>
        </p:txBody>
      </p:sp>
    </p:spTree>
    <p:extLst>
      <p:ext uri="{BB962C8B-B14F-4D97-AF65-F5344CB8AC3E}">
        <p14:creationId xmlns:p14="http://schemas.microsoft.com/office/powerpoint/2010/main" val="9987242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Canvas and the Clay” </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354658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“Awake My Soul”</a:t>
            </a:r>
          </a:p>
          <a:p>
            <a:pPr marL="0" indent="0" algn="ctr">
              <a:buNone/>
            </a:pPr>
            <a:r>
              <a:rPr lang="en-US" sz="4400" b="1" dirty="0">
                <a:solidFill>
                  <a:schemeClr val="bg1"/>
                </a:solidFill>
                <a:latin typeface="Arial"/>
                <a:ea typeface="+mn-lt"/>
                <a:cs typeface="+mn-lt"/>
              </a:rPr>
              <a:t>(Hillsong)</a:t>
            </a:r>
          </a:p>
        </p:txBody>
      </p:sp>
    </p:spTree>
    <p:extLst>
      <p:ext uri="{BB962C8B-B14F-4D97-AF65-F5344CB8AC3E}">
        <p14:creationId xmlns:p14="http://schemas.microsoft.com/office/powerpoint/2010/main" val="4273783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my mother’s womb. You formed me with your hands. Known and loved by you. Before I took a </a:t>
            </a:r>
          </a:p>
        </p:txBody>
      </p:sp>
    </p:spTree>
    <p:extLst>
      <p:ext uri="{BB962C8B-B14F-4D97-AF65-F5344CB8AC3E}">
        <p14:creationId xmlns:p14="http://schemas.microsoft.com/office/powerpoint/2010/main" val="23134127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When I doubt it, Lord, remind me. I’m wonderfully made. You’re an artist and a potter.</a:t>
            </a:r>
          </a:p>
        </p:txBody>
      </p:sp>
    </p:spTree>
    <p:extLst>
      <p:ext uri="{BB962C8B-B14F-4D97-AF65-F5344CB8AC3E}">
        <p14:creationId xmlns:p14="http://schemas.microsoft.com/office/powerpoint/2010/main" val="21918050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the canvas and the clay. You make all things work together. For my future and for my good. You make</a:t>
            </a:r>
          </a:p>
        </p:txBody>
      </p:sp>
    </p:spTree>
    <p:extLst>
      <p:ext uri="{BB962C8B-B14F-4D97-AF65-F5344CB8AC3E}">
        <p14:creationId xmlns:p14="http://schemas.microsoft.com/office/powerpoint/2010/main" val="27884867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work together for your glory and for your name. There’s a healing light. Just beyond the clouds</a:t>
            </a:r>
          </a:p>
        </p:txBody>
      </p:sp>
    </p:spTree>
    <p:extLst>
      <p:ext uri="{BB962C8B-B14F-4D97-AF65-F5344CB8AC3E}">
        <p14:creationId xmlns:p14="http://schemas.microsoft.com/office/powerpoint/2010/main" val="414477564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Though I’ve walked through fire. I see it clearly </a:t>
            </a:r>
            <a:r>
              <a:rPr lang="en-US" sz="4000" dirty="0" err="1">
                <a:solidFill>
                  <a:schemeClr val="bg1"/>
                </a:solidFill>
                <a:latin typeface="Arial"/>
                <a:ea typeface="+mn-lt"/>
                <a:cs typeface="+mn-lt"/>
              </a:rPr>
              <a:t>now.I</a:t>
            </a:r>
            <a:r>
              <a:rPr lang="en-US" sz="4000" dirty="0">
                <a:solidFill>
                  <a:schemeClr val="bg1"/>
                </a:solidFill>
                <a:latin typeface="Arial"/>
                <a:ea typeface="+mn-lt"/>
                <a:cs typeface="+mn-lt"/>
              </a:rPr>
              <a:t> know nothing has been wasted. No failure or mistake</a:t>
            </a:r>
          </a:p>
        </p:txBody>
      </p:sp>
    </p:spTree>
    <p:extLst>
      <p:ext uri="{BB962C8B-B14F-4D97-AF65-F5344CB8AC3E}">
        <p14:creationId xmlns:p14="http://schemas.microsoft.com/office/powerpoint/2010/main" val="41345166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an artist and a potter I’m the canvas and the clay. You make all things work together. For my </a:t>
            </a:r>
          </a:p>
        </p:txBody>
      </p:sp>
    </p:spTree>
    <p:extLst>
      <p:ext uri="{BB962C8B-B14F-4D97-AF65-F5344CB8AC3E}">
        <p14:creationId xmlns:p14="http://schemas.microsoft.com/office/powerpoint/2010/main" val="40132570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and for my good. You make all things work together for your glory and for your name.</a:t>
            </a:r>
          </a:p>
        </p:txBody>
      </p:sp>
    </p:spTree>
    <p:extLst>
      <p:ext uri="{BB962C8B-B14F-4D97-AF65-F5344CB8AC3E}">
        <p14:creationId xmlns:p14="http://schemas.microsoft.com/office/powerpoint/2010/main" val="29347276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my good. For my good. And when I doubt it, Lord, remind me. I’m wonderfully made . You’re an </a:t>
            </a:r>
          </a:p>
        </p:txBody>
      </p:sp>
    </p:spTree>
    <p:extLst>
      <p:ext uri="{BB962C8B-B14F-4D97-AF65-F5344CB8AC3E}">
        <p14:creationId xmlns:p14="http://schemas.microsoft.com/office/powerpoint/2010/main" val="9257261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Artist and a potter I’m the canvas and the clay. And I know nothing has been wasted. No failure or </a:t>
            </a:r>
          </a:p>
        </p:txBody>
      </p:sp>
    </p:spTree>
    <p:extLst>
      <p:ext uri="{BB962C8B-B14F-4D97-AF65-F5344CB8AC3E}">
        <p14:creationId xmlns:p14="http://schemas.microsoft.com/office/powerpoint/2010/main" val="16763326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Mistake. You’re an artist and a potter. I’m the canvas and the clay. You make all things. Work together for</a:t>
            </a:r>
          </a:p>
        </p:txBody>
      </p:sp>
    </p:spTree>
    <p:extLst>
      <p:ext uri="{BB962C8B-B14F-4D97-AF65-F5344CB8AC3E}">
        <p14:creationId xmlns:p14="http://schemas.microsoft.com/office/powerpoint/2010/main" val="210878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 is a sound I love to hear It's the sound of the Savior's robe As He walks into the room where</a:t>
            </a:r>
          </a:p>
        </p:txBody>
      </p:sp>
    </p:spTree>
    <p:extLst>
      <p:ext uri="{BB962C8B-B14F-4D97-AF65-F5344CB8AC3E}">
        <p14:creationId xmlns:p14="http://schemas.microsoft.com/office/powerpoint/2010/main" val="8403221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future and for my good. You make all things. Work together for your glory. And for your name.</a:t>
            </a:r>
          </a:p>
        </p:txBody>
      </p:sp>
    </p:spTree>
    <p:extLst>
      <p:ext uri="{BB962C8B-B14F-4D97-AF65-F5344CB8AC3E}">
        <p14:creationId xmlns:p14="http://schemas.microsoft.com/office/powerpoint/2010/main" val="42262627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doubt it, Lord, remind me I’m wonderfully made. You’re and artist and a potter. I’m the canvas </a:t>
            </a:r>
          </a:p>
        </p:txBody>
      </p:sp>
    </p:spTree>
    <p:extLst>
      <p:ext uri="{BB962C8B-B14F-4D97-AF65-F5344CB8AC3E}">
        <p14:creationId xmlns:p14="http://schemas.microsoft.com/office/powerpoint/2010/main" val="2552562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the clay. I know nothing has been wasted. No failure or mistake. You’re an artist and a potter. I’m </a:t>
            </a:r>
          </a:p>
        </p:txBody>
      </p:sp>
    </p:spTree>
    <p:extLst>
      <p:ext uri="{BB962C8B-B14F-4D97-AF65-F5344CB8AC3E}">
        <p14:creationId xmlns:p14="http://schemas.microsoft.com/office/powerpoint/2010/main" val="6017792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canvas and clay. You’re an artist and a potter. I’m the canvas and the clay. You’re an artist and a </a:t>
            </a:r>
          </a:p>
        </p:txBody>
      </p:sp>
    </p:spTree>
    <p:extLst>
      <p:ext uri="{BB962C8B-B14F-4D97-AF65-F5344CB8AC3E}">
        <p14:creationId xmlns:p14="http://schemas.microsoft.com/office/powerpoint/2010/main" val="15316556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Potter I’m the canvas and the clay.</a:t>
            </a:r>
          </a:p>
        </p:txBody>
      </p:sp>
    </p:spTree>
    <p:extLst>
      <p:ext uri="{BB962C8B-B14F-4D97-AF65-F5344CB8AC3E}">
        <p14:creationId xmlns:p14="http://schemas.microsoft.com/office/powerpoint/2010/main" val="14189936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My Thoughts are Higher than Yours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Isaiah 55:8-9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24,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9" name="Picture 8" descr="A picture containing text, nature, outdoor&#10;&#10;Description automatically generated">
            <a:extLst>
              <a:ext uri="{FF2B5EF4-FFF2-40B4-BE49-F238E27FC236}">
                <a16:creationId xmlns:a16="http://schemas.microsoft.com/office/drawing/2014/main" id="{43D6E8EB-BA90-41E5-AB3F-94E1297C9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43200"/>
            <a:ext cx="12184729" cy="41148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649182" y="5714999"/>
            <a:ext cx="1524001" cy="1143001"/>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55:8-9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My thoughts are not your thoughts, Nor are your ways My ways," says the LORD. 9 "For as the heavens are higher than the earth, So are My ways higher than your ways, And My thoughts than your thoughts.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every situation, especially challenging ones, we have two options. We can either respond our way or God’s 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people pray Where we hear praises He hears faith</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 is a sound I love to hear It's the sound of the</a:t>
            </a:r>
          </a:p>
        </p:txBody>
      </p:sp>
    </p:spTree>
    <p:extLst>
      <p:ext uri="{BB962C8B-B14F-4D97-AF65-F5344CB8AC3E}">
        <p14:creationId xmlns:p14="http://schemas.microsoft.com/office/powerpoint/2010/main" val="377722456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Historical Biblical Account of Moses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2:1-25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a man of the house of Levi went and took as wife a daughter of Levi. 2 So the woman conceived and bore a son. And when she saw that he was a beautiful child, she hid him three months.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But when she could no longer hide him, she took an ark of bulrushes for him, daubed it with asphalt and pitch, put the child in it, and laid it in the reeds by the river's bank. 4 And his sister stood afar off, to know what would be done to him. 5 Then the daughter of Pharaoh came down to bathe at the river. And her maidens walked along the riverside; and when she saw the ark among the reeds, she sent her maid to get it.</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6 And when she had opened it, she saw the child, and behold, the baby wept. So she had compassion on him, and said, "This is one of the Hebrews' children." 7 Then his sister said to Pharaoh's daughter, "Shall I go and call a nurse for you from the Hebrew women, that she may nurse the child for you?" 8 And Pharaoh's daughter said to her, "Go." So the maiden went and called the child's mother.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78861"/>
          </a:xfrm>
          <a:prstGeom prst="rect">
            <a:avLst/>
          </a:prstGeom>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Then Pharaoh's daughter said to her, "Take this child away and nurse him for me, and I will give you your wages." So the woman took the child and nursed him. 10 And the child grew, and she brought him to Pharaoh's daughter, and he became her son. So she called his name Moses, saying, "Because I drew him out of the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Now it came to pass in those days, when Moses was grown, that he went out to his brethren and looked at their burdens. And he saw an Egyptian beating a Hebrew, one of his brethren. 12 So he looked this way and that way, and when he saw no one, he killed the Egyptian and hid him in the sand. 13 And when he went out the second day, behold, two Hebrew men were fighting, and he said to the one who did the wrong, "Why are you striking your companion?"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solidFill>
                <a:srgbClr val="FFFFFF"/>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Then he said, "Who made you a prince and a judge over us? Do you intend to kill me as you killed the Egyptian?" So Moses feared and said, "Surely this thing is known!" 15 When Pharaoh heard of this matter, he sought to kill Moses. But Moses fled from the face of Pharaoh and dwelt in the land of Midian; and he sat down by a well. 16 Now the priest of Midian had seven daughters. And they came and drew water, and they filled the troughs to water their father's flock.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3700" dirty="0">
                <a:solidFill>
                  <a:srgbClr val="FFFFFF"/>
                </a:solidFill>
              </a:rPr>
              <a:t> </a:t>
            </a:r>
            <a:endParaRPr kumimoji="0" lang="en-US" sz="37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Then the shepherds came and drove them away; but Moses stood up and helped them, and watered their flock. 18 When they came to Reuel their father, he said, "How is it that you have come so soon today?" 19 And they said, "An Egyptian delivered us from the hand of the shepherds, and he also drew enough water for us and watered the flock."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So he said to his daughters, "And where is he? Why is it that you have left the man? Call him, that he may eat bread." 21 Then Moses was content to live with the man, and he gave Zipporah his daughter to Moses. 22 And she bore him a son, and he called his name Gershom; for he said, "I have been a stranger in a foreign land."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Now it happened in the process of time that the king of Egypt died. Then the children of Israel groaned because of the bondage, and they cried out; and their cry came up to God because of the bondage. 24 So God heard their groaning, and God remembered His covenant with Abraham, with Isaac, and with Jacob. 25 And God looked upon the children of Israel, and God acknowledged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Savior's robe As He walks into the room where people pray  Where we hear worship He hears faith</a:t>
            </a:r>
          </a:p>
        </p:txBody>
      </p:sp>
    </p:spTree>
    <p:extLst>
      <p:ext uri="{BB962C8B-B14F-4D97-AF65-F5344CB8AC3E}">
        <p14:creationId xmlns:p14="http://schemas.microsoft.com/office/powerpoint/2010/main" val="24130686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Moses’ Mistakes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focused on an Event rather than the Big Picture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Followed his Reasoning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Acted on Impulse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Acted in his Own Strength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Acted in Anger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Failed to consider the Future Consequences</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55:8-9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My thoughts are not your thoughts, Nor are your ways My ways," says the LORD. 9 "For as the heavens are higher than the earth, So are My ways higher than your ways, And My thoughts than your thoughts.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Results of Moses’ Choice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He Murdered a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Awake my soul and sing </a:t>
            </a:r>
            <a:r>
              <a:rPr lang="en-US" sz="4000" dirty="0" err="1">
                <a:solidFill>
                  <a:schemeClr val="bg1"/>
                </a:solidFill>
                <a:latin typeface="Arial" panose="020B0604020202020204" pitchFamily="34" charset="0"/>
                <a:ea typeface="+mn-lt"/>
                <a:cs typeface="Arial" panose="020B0604020202020204" pitchFamily="34" charset="0"/>
              </a:rPr>
              <a:t>Sing</a:t>
            </a:r>
            <a:r>
              <a:rPr lang="en-US" sz="4000" dirty="0">
                <a:solidFill>
                  <a:schemeClr val="bg1"/>
                </a:solidFill>
                <a:latin typeface="Arial" panose="020B0604020202020204" pitchFamily="34" charset="0"/>
                <a:ea typeface="+mn-lt"/>
                <a:cs typeface="Arial" panose="020B0604020202020204" pitchFamily="34" charset="0"/>
              </a:rPr>
              <a:t> His praise aloud Sing His praise aloud Awake my soul and sing </a:t>
            </a:r>
            <a:r>
              <a:rPr lang="en-US" sz="4000" dirty="0" err="1">
                <a:solidFill>
                  <a:schemeClr val="bg1"/>
                </a:solidFill>
                <a:latin typeface="Arial" panose="020B0604020202020204" pitchFamily="34" charset="0"/>
                <a:ea typeface="+mn-lt"/>
                <a:cs typeface="Arial" panose="020B0604020202020204" pitchFamily="34" charset="0"/>
              </a:rPr>
              <a:t>Sing</a:t>
            </a:r>
            <a:r>
              <a:rPr lang="en-US" sz="4000" dirty="0">
                <a:solidFill>
                  <a:schemeClr val="bg1"/>
                </a:solidFill>
                <a:latin typeface="Arial" panose="020B0604020202020204" pitchFamily="34" charset="0"/>
                <a:ea typeface="+mn-lt"/>
                <a:cs typeface="Arial" panose="020B0604020202020204" pitchFamily="34" charset="0"/>
              </a:rPr>
              <a:t> His</a:t>
            </a:r>
          </a:p>
        </p:txBody>
      </p:sp>
    </p:spTree>
    <p:extLst>
      <p:ext uri="{BB962C8B-B14F-4D97-AF65-F5344CB8AC3E}">
        <p14:creationId xmlns:p14="http://schemas.microsoft.com/office/powerpoint/2010/main" val="58799970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He was Full of Fear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He was Banished from Egypt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He became Isolated from his Family and the Hebrew 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He became a Shepherd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He had to think about what He’d Done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He lost his High Position, Power, and Influence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He lived in a Desert, while his People were Suffering in Egypt, and he couldn’t do anything about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Prerequisite for Doing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Things God’s 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Exodus 3:1-6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Now Moses was tending the flock of Jethro his father-in-law, the priest of Midian. And he led the flock to the back of the desert, and came to Horeb, the mountain of God. 2 And the Angel of the LORD appeared to him in a flame of fire from the midst of a bush. So he looked, and behold, the bush was burning with fire, but the bush was not consumed.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 Then Moses said, "I will now turn aside and see this great sight, why the bush does not burn." 4 So when the LORD saw that he turned aside to look, God called to him from the midst of the bush and said, "Moses, Moses!" And he said, "Here I am." 5 Then He said, "Do not draw near this place. Take your sandals off your feet, for the place where you stand is holy ground."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aloud Sing His praise aloud There is a sound that changes things The sound of His people on their</a:t>
            </a:r>
          </a:p>
        </p:txBody>
      </p:sp>
    </p:spTree>
    <p:extLst>
      <p:ext uri="{BB962C8B-B14F-4D97-AF65-F5344CB8AC3E}">
        <p14:creationId xmlns:p14="http://schemas.microsoft.com/office/powerpoint/2010/main" val="352755224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Moreover He said, "I am the God of your father--the God of Abraham, the God of Isaac, and the God of Jacob." And Moses hid his face, for he was afraid to look upon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22860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Moses Acted on Divine Command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4:19-20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And the LORD said to Moses in Midian, "Go, return to Egypt; for all the men are dead who sought your life." 20 Then Moses took his wife and his sons and set them on a donkey, and he returned to the land of Egypt. And Moses took the rod of God in his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He Proceeded on God’s timing, not his Own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God Provided everything Moses Needed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Lord Banished his Fears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God gave Moses Specific Directions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278770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Moses saw God’s Power Working in Unusual Ways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996958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The Hebrews Experienced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Great Blessings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3286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76200"/>
            <a:ext cx="11430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8. Moses Learned God’s Ways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76902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knees Oh wake up you slumbering It's time to worship Him Awake my soul and sing </a:t>
            </a:r>
            <a:r>
              <a:rPr lang="en-US" sz="4000" dirty="0" err="1">
                <a:solidFill>
                  <a:schemeClr val="bg1"/>
                </a:solidFill>
                <a:latin typeface="Arial" panose="020B0604020202020204" pitchFamily="34" charset="0"/>
                <a:ea typeface="+mn-lt"/>
                <a:cs typeface="Arial" panose="020B0604020202020204" pitchFamily="34" charset="0"/>
              </a:rPr>
              <a:t>Sing</a:t>
            </a:r>
            <a:r>
              <a:rPr lang="en-US" sz="4000" dirty="0">
                <a:solidFill>
                  <a:schemeClr val="bg1"/>
                </a:solidFill>
                <a:latin typeface="Arial" panose="020B0604020202020204" pitchFamily="34" charset="0"/>
                <a:ea typeface="+mn-lt"/>
                <a:cs typeface="Arial" panose="020B0604020202020204" pitchFamily="34" charset="0"/>
              </a:rPr>
              <a:t> His praise</a:t>
            </a:r>
          </a:p>
        </p:txBody>
      </p:sp>
    </p:spTree>
    <p:extLst>
      <p:ext uri="{BB962C8B-B14F-4D97-AF65-F5344CB8AC3E}">
        <p14:creationId xmlns:p14="http://schemas.microsoft.com/office/powerpoint/2010/main" val="328454663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762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Moses Learned God could use him in his Weakness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1934421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2 Corinthians 13:7-9</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7 Now I pray to God that you do no evil, not that we should appear approved, but that you should do what is honorable, though we may seem disqualified. 8 For we can do nothing against the truth, but for the truth. 9 For we are glad when we are weak and you are strong. And this also we pray, that you may be made complete.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6632919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God Accomplished in a short time what Moses couldn’t do in a Lifetime his 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8521391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Can you Remember a time you chose to do things your way rather than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222736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consequences and regrets followed your actions?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938723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What keeps you from doing things God’s 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7748576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Do you tend to respond to situations based on emotions, human reasoning, or impulses?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5414654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Are you prepared to respond according to God’s will as revealed in His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8006814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dry and desert land I tell myself keep walking on</a:t>
            </a:r>
          </a:p>
          <a:p>
            <a:pPr marL="0" indent="0" algn="ctr">
              <a:buNone/>
            </a:pPr>
            <a:r>
              <a:rPr lang="en-US" sz="4000" dirty="0">
                <a:solidFill>
                  <a:schemeClr val="bg1"/>
                </a:solidFill>
                <a:latin typeface="Arial"/>
                <a:ea typeface="+mn-lt"/>
                <a:cs typeface="+mn-lt"/>
              </a:rPr>
              <a:t>Hear something up ahead Water falling like a song</a:t>
            </a:r>
          </a:p>
          <a:p>
            <a:pPr marL="0" indent="0" algn="ctr">
              <a:buNone/>
            </a:pP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43966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aloud Sing His praise aloud Awake my soul and sing</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His praise aloud Sing His praise aloud And</a:t>
            </a:r>
          </a:p>
        </p:txBody>
      </p:sp>
    </p:spTree>
    <p:extLst>
      <p:ext uri="{BB962C8B-B14F-4D97-AF65-F5344CB8AC3E}">
        <p14:creationId xmlns:p14="http://schemas.microsoft.com/office/powerpoint/2010/main" val="59377314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when He moves And when we pray Where stood a wall now stands a way Where every promise is amen</a:t>
            </a:r>
          </a:p>
        </p:txBody>
      </p:sp>
    </p:spTree>
    <p:extLst>
      <p:ext uri="{BB962C8B-B14F-4D97-AF65-F5344CB8AC3E}">
        <p14:creationId xmlns:p14="http://schemas.microsoft.com/office/powerpoint/2010/main" val="291569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when He moves Make no mistake The bowels of hell begin to shake All hail the Lord all hail the King</a:t>
            </a:r>
          </a:p>
        </p:txBody>
      </p:sp>
    </p:spTree>
    <p:extLst>
      <p:ext uri="{BB962C8B-B14F-4D97-AF65-F5344CB8AC3E}">
        <p14:creationId xmlns:p14="http://schemas.microsoft.com/office/powerpoint/2010/main" val="3879047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Hey oh </a:t>
            </a:r>
            <a:r>
              <a:rPr lang="en-US" sz="4000" dirty="0" err="1">
                <a:solidFill>
                  <a:schemeClr val="bg1"/>
                </a:solidFill>
                <a:latin typeface="Arial" panose="020B0604020202020204" pitchFamily="34" charset="0"/>
                <a:ea typeface="+mn-lt"/>
                <a:cs typeface="Arial" panose="020B0604020202020204" pitchFamily="34" charset="0"/>
              </a:rPr>
              <a:t>Oh</a:t>
            </a:r>
            <a:r>
              <a:rPr lang="en-US" sz="4000" dirty="0">
                <a:solidFill>
                  <a:schemeClr val="bg1"/>
                </a:solidFill>
                <a:latin typeface="Arial" panose="020B0604020202020204" pitchFamily="34" charset="0"/>
                <a:ea typeface="+mn-lt"/>
                <a:cs typeface="Arial" panose="020B0604020202020204" pitchFamily="34" charset="0"/>
              </a:rPr>
              <a:t> let the King of glory enter in Hey oh Fall down on your knees and worship Him Hey oh Let His</a:t>
            </a:r>
          </a:p>
        </p:txBody>
      </p:sp>
    </p:spTree>
    <p:extLst>
      <p:ext uri="{BB962C8B-B14F-4D97-AF65-F5344CB8AC3E}">
        <p14:creationId xmlns:p14="http://schemas.microsoft.com/office/powerpoint/2010/main" val="376392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rise up don't hold it in Awake my soul and sing</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His praise aloud Sing His praise aloud Awake</a:t>
            </a:r>
          </a:p>
        </p:txBody>
      </p:sp>
    </p:spTree>
    <p:extLst>
      <p:ext uri="{BB962C8B-B14F-4D97-AF65-F5344CB8AC3E}">
        <p14:creationId xmlns:p14="http://schemas.microsoft.com/office/powerpoint/2010/main" val="3113153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my soul and sing </a:t>
            </a:r>
            <a:r>
              <a:rPr lang="en-US" sz="4400" dirty="0" err="1">
                <a:solidFill>
                  <a:schemeClr val="bg1"/>
                </a:solidFill>
                <a:latin typeface="Arial" panose="020B0604020202020204" pitchFamily="34" charset="0"/>
                <a:ea typeface="+mn-lt"/>
                <a:cs typeface="Arial" panose="020B0604020202020204" pitchFamily="34" charset="0"/>
              </a:rPr>
              <a:t>Sing</a:t>
            </a:r>
            <a:r>
              <a:rPr lang="en-US" sz="4400" dirty="0">
                <a:solidFill>
                  <a:schemeClr val="bg1"/>
                </a:solidFill>
                <a:latin typeface="Arial" panose="020B0604020202020204" pitchFamily="34" charset="0"/>
                <a:ea typeface="+mn-lt"/>
                <a:cs typeface="Arial" panose="020B0604020202020204" pitchFamily="34" charset="0"/>
              </a:rPr>
              <a:t> His praise aloud Sing His praise aloud</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1480165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When I Lock Eyes With You</a:t>
            </a:r>
          </a:p>
          <a:p>
            <a:pPr marL="0" indent="0" algn="ctr">
              <a:buNone/>
            </a:pPr>
            <a:r>
              <a:rPr lang="en-US" sz="4400" b="1" dirty="0">
                <a:solidFill>
                  <a:schemeClr val="bg1"/>
                </a:solidFill>
                <a:latin typeface="Arial"/>
                <a:ea typeface="+mn-lt"/>
                <a:cs typeface="+mn-lt"/>
              </a:rPr>
              <a:t>(Maverick City Music)</a:t>
            </a:r>
          </a:p>
        </p:txBody>
      </p:sp>
    </p:spTree>
    <p:extLst>
      <p:ext uri="{BB962C8B-B14F-4D97-AF65-F5344CB8AC3E}">
        <p14:creationId xmlns:p14="http://schemas.microsoft.com/office/powerpoint/2010/main" val="34133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when I lock eyes with You, I see my reflection</a:t>
            </a:r>
          </a:p>
          <a:p>
            <a:pPr marL="0" indent="0" algn="ctr">
              <a:buNone/>
            </a:pPr>
            <a:r>
              <a:rPr lang="en-US" sz="4000" dirty="0">
                <a:solidFill>
                  <a:schemeClr val="bg1"/>
                </a:solidFill>
                <a:latin typeface="Arial"/>
                <a:ea typeface="+mn-lt"/>
                <a:cs typeface="+mn-lt"/>
              </a:rPr>
              <a:t>When I lock eyes with You, I feel Your affection I love</a:t>
            </a:r>
          </a:p>
        </p:txBody>
      </p:sp>
    </p:spTree>
    <p:extLst>
      <p:ext uri="{BB962C8B-B14F-4D97-AF65-F5344CB8AC3E}">
        <p14:creationId xmlns:p14="http://schemas.microsoft.com/office/powerpoint/2010/main" val="2040369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get lost in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my obsession When I lock eyes with You And, all I want is You And, all I</a:t>
            </a:r>
          </a:p>
        </p:txBody>
      </p:sp>
    </p:spTree>
    <p:extLst>
      <p:ext uri="{BB962C8B-B14F-4D97-AF65-F5344CB8AC3E}">
        <p14:creationId xmlns:p14="http://schemas.microsoft.com/office/powerpoint/2010/main" val="115254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need is You And, all I see is You, just You Hmm And when I lock eyes with You, I see my reflection When I</a:t>
            </a:r>
          </a:p>
        </p:txBody>
      </p:sp>
    </p:spTree>
    <p:extLst>
      <p:ext uri="{BB962C8B-B14F-4D97-AF65-F5344CB8AC3E}">
        <p14:creationId xmlns:p14="http://schemas.microsoft.com/office/powerpoint/2010/main" val="259522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 everlasting stream You're river carries me home</a:t>
            </a:r>
          </a:p>
          <a:p>
            <a:pPr marL="0" indent="0" algn="ctr">
              <a:buNone/>
            </a:pPr>
            <a:r>
              <a:rPr lang="en-US" sz="4000" dirty="0">
                <a:solidFill>
                  <a:schemeClr val="bg1"/>
                </a:solidFill>
                <a:latin typeface="Arial"/>
                <a:ea typeface="+mn-lt"/>
                <a:cs typeface="+mn-lt"/>
              </a:rPr>
              <a:t>Let it flow, let it flow All my fountains A flood for my</a:t>
            </a:r>
          </a:p>
        </p:txBody>
      </p:sp>
    </p:spTree>
    <p:extLst>
      <p:ext uri="{BB962C8B-B14F-4D97-AF65-F5344CB8AC3E}">
        <p14:creationId xmlns:p14="http://schemas.microsoft.com/office/powerpoint/2010/main" val="1092462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lock eyes with You, I feel Your affection I love to get lost in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my obsession When I lock</a:t>
            </a:r>
          </a:p>
        </p:txBody>
      </p:sp>
    </p:spTree>
    <p:extLst>
      <p:ext uri="{BB962C8B-B14F-4D97-AF65-F5344CB8AC3E}">
        <p14:creationId xmlns:p14="http://schemas.microsoft.com/office/powerpoint/2010/main" val="1112969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eyes with You, ooh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I want is You And, all I need is You All I see is You, just You, just You, Jesus</a:t>
            </a:r>
          </a:p>
        </p:txBody>
      </p:sp>
    </p:spTree>
    <p:extLst>
      <p:ext uri="{BB962C8B-B14F-4D97-AF65-F5344CB8AC3E}">
        <p14:creationId xmlns:p14="http://schemas.microsoft.com/office/powerpoint/2010/main" val="2210171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all I want is You All I need is You, my breath, my life All I see is You, just You, just You Sing it again, all</a:t>
            </a:r>
          </a:p>
        </p:txBody>
      </p:sp>
    </p:spTree>
    <p:extLst>
      <p:ext uri="{BB962C8B-B14F-4D97-AF65-F5344CB8AC3E}">
        <p14:creationId xmlns:p14="http://schemas.microsoft.com/office/powerpoint/2010/main" val="3848791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all Oh, oh, all I want is You Jesus (just You, just You) And all I need is You All I see is You, just You, </a:t>
            </a:r>
          </a:p>
        </p:txBody>
      </p:sp>
    </p:spTree>
    <p:extLst>
      <p:ext uri="{BB962C8B-B14F-4D97-AF65-F5344CB8AC3E}">
        <p14:creationId xmlns:p14="http://schemas.microsoft.com/office/powerpoint/2010/main" val="3207010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 You So come in like a fire Come in like a flood I don't care what it looks like I'm so in love Oh, just</a:t>
            </a:r>
          </a:p>
        </p:txBody>
      </p:sp>
    </p:spTree>
    <p:extLst>
      <p:ext uri="{BB962C8B-B14F-4D97-AF65-F5344CB8AC3E}">
        <p14:creationId xmlns:p14="http://schemas.microsoft.com/office/powerpoint/2010/main" val="942324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flood I don't care what it looks like I'm so in love Come in like a fire</a:t>
            </a:r>
          </a:p>
        </p:txBody>
      </p:sp>
    </p:spTree>
    <p:extLst>
      <p:ext uri="{BB962C8B-B14F-4D97-AF65-F5344CB8AC3E}">
        <p14:creationId xmlns:p14="http://schemas.microsoft.com/office/powerpoint/2010/main" val="766790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flood I don't care what it looks like</a:t>
            </a:r>
          </a:p>
          <a:p>
            <a:pPr marL="0" indent="0" algn="ctr">
              <a:buNone/>
            </a:pPr>
            <a:r>
              <a:rPr lang="en-US" sz="4000" dirty="0">
                <a:solidFill>
                  <a:schemeClr val="bg1"/>
                </a:solidFill>
                <a:latin typeface="Arial"/>
                <a:ea typeface="+mn-lt"/>
                <a:cs typeface="+mn-lt"/>
              </a:rPr>
              <a:t>I'm so in love, come in, come in Come in like a fire</a:t>
            </a:r>
          </a:p>
        </p:txBody>
      </p:sp>
    </p:spTree>
    <p:extLst>
      <p:ext uri="{BB962C8B-B14F-4D97-AF65-F5344CB8AC3E}">
        <p14:creationId xmlns:p14="http://schemas.microsoft.com/office/powerpoint/2010/main" val="3135133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flood I don't care what it looks like</a:t>
            </a:r>
          </a:p>
          <a:p>
            <a:pPr marL="0" indent="0" algn="ctr">
              <a:buNone/>
            </a:pPr>
            <a:r>
              <a:rPr lang="en-US" sz="4000" dirty="0">
                <a:solidFill>
                  <a:schemeClr val="bg1"/>
                </a:solidFill>
                <a:latin typeface="Arial"/>
                <a:ea typeface="+mn-lt"/>
                <a:cs typeface="+mn-lt"/>
              </a:rPr>
              <a:t>I'm so in love, come in, come in Come in like a fire</a:t>
            </a:r>
          </a:p>
        </p:txBody>
      </p:sp>
    </p:spTree>
    <p:extLst>
      <p:ext uri="{BB962C8B-B14F-4D97-AF65-F5344CB8AC3E}">
        <p14:creationId xmlns:p14="http://schemas.microsoft.com/office/powerpoint/2010/main" val="824988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flood (come in like a flood) I don't care what it looks like (</a:t>
            </a:r>
            <a:r>
              <a:rPr lang="en-US" sz="4000" dirty="0" err="1">
                <a:solidFill>
                  <a:schemeClr val="bg1"/>
                </a:solidFill>
                <a:latin typeface="Arial"/>
                <a:ea typeface="+mn-lt"/>
                <a:cs typeface="+mn-lt"/>
              </a:rPr>
              <a:t>oohh</a:t>
            </a:r>
            <a:r>
              <a:rPr lang="en-US" sz="4000" dirty="0">
                <a:solidFill>
                  <a:schemeClr val="bg1"/>
                </a:solidFill>
                <a:latin typeface="Arial"/>
                <a:ea typeface="+mn-lt"/>
                <a:cs typeface="+mn-lt"/>
              </a:rPr>
              <a:t>) I'm so in</a:t>
            </a:r>
          </a:p>
        </p:txBody>
      </p:sp>
    </p:spTree>
    <p:extLst>
      <p:ext uri="{BB962C8B-B14F-4D97-AF65-F5344CB8AC3E}">
        <p14:creationId xmlns:p14="http://schemas.microsoft.com/office/powerpoint/2010/main" val="2526712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Sing it again Come in like a fire (come in like a fire) Come in like a flood I don't care what it looks like</a:t>
            </a:r>
          </a:p>
        </p:txBody>
      </p:sp>
    </p:spTree>
    <p:extLst>
      <p:ext uri="{BB962C8B-B14F-4D97-AF65-F5344CB8AC3E}">
        <p14:creationId xmlns:p14="http://schemas.microsoft.com/office/powerpoint/2010/main" val="230466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Soul A well that never will run dry I've rambled on my own Never believing I would find An everlasting</a:t>
            </a:r>
          </a:p>
        </p:txBody>
      </p:sp>
    </p:spTree>
    <p:extLst>
      <p:ext uri="{BB962C8B-B14F-4D97-AF65-F5344CB8AC3E}">
        <p14:creationId xmlns:p14="http://schemas.microsoft.com/office/powerpoint/2010/main" val="3887489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so in love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I want is You And, all I need is You </a:t>
            </a:r>
            <a:r>
              <a:rPr lang="en-US" sz="4000" dirty="0" err="1">
                <a:solidFill>
                  <a:schemeClr val="bg1"/>
                </a:solidFill>
                <a:latin typeface="Arial"/>
                <a:ea typeface="+mn-lt"/>
                <a:cs typeface="+mn-lt"/>
              </a:rPr>
              <a:t>Ohh</a:t>
            </a:r>
            <a:r>
              <a:rPr lang="en-US" sz="4000" dirty="0">
                <a:solidFill>
                  <a:schemeClr val="bg1"/>
                </a:solidFill>
                <a:latin typeface="Arial"/>
                <a:ea typeface="+mn-lt"/>
                <a:cs typeface="+mn-lt"/>
              </a:rPr>
              <a:t> all I see is You, just You, just You Just</a:t>
            </a:r>
          </a:p>
        </p:txBody>
      </p:sp>
    </p:spTree>
    <p:extLst>
      <p:ext uri="{BB962C8B-B14F-4D97-AF65-F5344CB8AC3E}">
        <p14:creationId xmlns:p14="http://schemas.microsoft.com/office/powerpoint/2010/main" val="1178551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Jesus, all I want All I want is You (I'm coming after your heart) All I need is You (You're all I need)</a:t>
            </a:r>
          </a:p>
        </p:txBody>
      </p:sp>
    </p:spTree>
    <p:extLst>
      <p:ext uri="{BB962C8B-B14F-4D97-AF65-F5344CB8AC3E}">
        <p14:creationId xmlns:p14="http://schemas.microsoft.com/office/powerpoint/2010/main" val="3867402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all I see is You, just You, just You, just You</a:t>
            </a:r>
          </a:p>
          <a:p>
            <a:pPr marL="0" indent="0" algn="ctr">
              <a:buNone/>
            </a:pPr>
            <a:r>
              <a:rPr lang="en-US" sz="4000" dirty="0">
                <a:solidFill>
                  <a:schemeClr val="bg1"/>
                </a:solidFill>
                <a:latin typeface="Arial"/>
                <a:ea typeface="+mn-lt"/>
                <a:cs typeface="+mn-lt"/>
              </a:rPr>
              <a:t>Just You (Just You) Just You (It's just You) My one</a:t>
            </a:r>
          </a:p>
        </p:txBody>
      </p:sp>
    </p:spTree>
    <p:extLst>
      <p:ext uri="{BB962C8B-B14F-4D97-AF65-F5344CB8AC3E}">
        <p14:creationId xmlns:p14="http://schemas.microsoft.com/office/powerpoint/2010/main" val="2099098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only My one and only (my one and only) Just You, Jesus (just You, Jesus) Just you Jesus Hmm</a:t>
            </a:r>
          </a:p>
        </p:txBody>
      </p:sp>
    </p:spTree>
    <p:extLst>
      <p:ext uri="{BB962C8B-B14F-4D97-AF65-F5344CB8AC3E}">
        <p14:creationId xmlns:p14="http://schemas.microsoft.com/office/powerpoint/2010/main" val="3536767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come in like a fire You can come in like a flood</a:t>
            </a:r>
          </a:p>
          <a:p>
            <a:pPr marL="0" indent="0" algn="ctr">
              <a:buNone/>
            </a:pPr>
            <a:r>
              <a:rPr lang="en-US" sz="4000" dirty="0">
                <a:solidFill>
                  <a:schemeClr val="bg1"/>
                </a:solidFill>
                <a:latin typeface="Arial"/>
                <a:ea typeface="+mn-lt"/>
                <a:cs typeface="+mn-lt"/>
              </a:rPr>
              <a:t>I don't care what it looks like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falling), I'm</a:t>
            </a:r>
          </a:p>
        </p:txBody>
      </p:sp>
    </p:spTree>
    <p:extLst>
      <p:ext uri="{BB962C8B-B14F-4D97-AF65-F5344CB8AC3E}">
        <p14:creationId xmlns:p14="http://schemas.microsoft.com/office/powerpoint/2010/main" val="3377562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in love I fell so hard So come in like a fire (Burn me up, burn me up) Come in like a flood (Let it go, let</a:t>
            </a:r>
          </a:p>
        </p:txBody>
      </p:sp>
    </p:spTree>
    <p:extLst>
      <p:ext uri="{BB962C8B-B14F-4D97-AF65-F5344CB8AC3E}">
        <p14:creationId xmlns:p14="http://schemas.microsoft.com/office/powerpoint/2010/main" val="1456525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go higher) I don't care what it looks like I'm so in love (I don't care) You can come in like a fire (I give</a:t>
            </a:r>
          </a:p>
        </p:txBody>
      </p:sp>
    </p:spTree>
    <p:extLst>
      <p:ext uri="{BB962C8B-B14F-4D97-AF65-F5344CB8AC3E}">
        <p14:creationId xmlns:p14="http://schemas.microsoft.com/office/powerpoint/2010/main" val="2247334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permission, to come in like...) Come in like a flood (take me over) I don't care what it looks like</a:t>
            </a:r>
          </a:p>
        </p:txBody>
      </p:sp>
    </p:spTree>
    <p:extLst>
      <p:ext uri="{BB962C8B-B14F-4D97-AF65-F5344CB8AC3E}">
        <p14:creationId xmlns:p14="http://schemas.microsoft.com/office/powerpoint/2010/main" val="3842234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(take me over) I'm so in love (all of me, all of me) So come in like a fire (so wash, it's a flame) Come in like</a:t>
            </a:r>
          </a:p>
        </p:txBody>
      </p:sp>
    </p:spTree>
    <p:extLst>
      <p:ext uri="{BB962C8B-B14F-4D97-AF65-F5344CB8AC3E}">
        <p14:creationId xmlns:p14="http://schemas.microsoft.com/office/powerpoint/2010/main" val="2439137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flood (wave after wave) I don't care what it looks like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so in love) I'm so in love (I'm so in</a:t>
            </a:r>
          </a:p>
        </p:txBody>
      </p:sp>
    </p:spTree>
    <p:extLst>
      <p:ext uri="{BB962C8B-B14F-4D97-AF65-F5344CB8AC3E}">
        <p14:creationId xmlns:p14="http://schemas.microsoft.com/office/powerpoint/2010/main" val="56459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Stream You're river carries me home Let it flow, let it flow Open the Heavens Come living water All my</a:t>
            </a:r>
          </a:p>
        </p:txBody>
      </p:sp>
    </p:spTree>
    <p:extLst>
      <p:ext uri="{BB962C8B-B14F-4D97-AF65-F5344CB8AC3E}">
        <p14:creationId xmlns:p14="http://schemas.microsoft.com/office/powerpoint/2010/main" val="609826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come in like a fire (you can come in like)</a:t>
            </a:r>
          </a:p>
          <a:p>
            <a:pPr marL="0" indent="0" algn="ctr">
              <a:buNone/>
            </a:pPr>
            <a:r>
              <a:rPr lang="en-US" sz="4000" dirty="0">
                <a:solidFill>
                  <a:schemeClr val="bg1"/>
                </a:solidFill>
                <a:latin typeface="Arial"/>
                <a:ea typeface="+mn-lt"/>
                <a:cs typeface="+mn-lt"/>
              </a:rPr>
              <a:t>Come in like a flood (wash me over) I don't care what</a:t>
            </a:r>
          </a:p>
        </p:txBody>
      </p:sp>
    </p:spTree>
    <p:extLst>
      <p:ext uri="{BB962C8B-B14F-4D97-AF65-F5344CB8AC3E}">
        <p14:creationId xmlns:p14="http://schemas.microsoft.com/office/powerpoint/2010/main" val="4046157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looks like I'm so in love So come in like a fire, (oh)</a:t>
            </a:r>
          </a:p>
          <a:p>
            <a:pPr marL="0" indent="0" algn="ctr">
              <a:buNone/>
            </a:pPr>
            <a:r>
              <a:rPr lang="en-US" sz="4000" dirty="0">
                <a:solidFill>
                  <a:schemeClr val="bg1"/>
                </a:solidFill>
                <a:latin typeface="Arial"/>
                <a:ea typeface="+mn-lt"/>
                <a:cs typeface="+mn-lt"/>
              </a:rPr>
              <a:t>Come in like a flood, (oh) I don't care what it looks</a:t>
            </a:r>
          </a:p>
        </p:txBody>
      </p:sp>
    </p:spTree>
    <p:extLst>
      <p:ext uri="{BB962C8B-B14F-4D97-AF65-F5344CB8AC3E}">
        <p14:creationId xmlns:p14="http://schemas.microsoft.com/office/powerpoint/2010/main" val="784242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(oh) I'm so in love Search me, oh God Search my heart (yes God) If you find any desire It's not You, </a:t>
            </a:r>
          </a:p>
        </p:txBody>
      </p:sp>
    </p:spTree>
    <p:extLst>
      <p:ext uri="{BB962C8B-B14F-4D97-AF65-F5344CB8AC3E}">
        <p14:creationId xmlns:p14="http://schemas.microsoft.com/office/powerpoint/2010/main" val="1928239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not You Take it all away, take it all away Till all that's left is you (yes, yes) Send the searchlight down</a:t>
            </a:r>
          </a:p>
        </p:txBody>
      </p:sp>
    </p:spTree>
    <p:extLst>
      <p:ext uri="{BB962C8B-B14F-4D97-AF65-F5344CB8AC3E}">
        <p14:creationId xmlns:p14="http://schemas.microsoft.com/office/powerpoint/2010/main" val="4165874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from heaven (yes, Lord yes) Search me, search me</a:t>
            </a:r>
          </a:p>
          <a:p>
            <a:pPr marL="0" indent="0" algn="ctr">
              <a:buNone/>
            </a:pPr>
            <a:r>
              <a:rPr lang="en-US" sz="4000" dirty="0">
                <a:solidFill>
                  <a:schemeClr val="bg1"/>
                </a:solidFill>
                <a:latin typeface="Arial"/>
                <a:ea typeface="+mn-lt"/>
                <a:cs typeface="+mn-lt"/>
              </a:rPr>
              <a:t>I'm open, I'm open (yes) Search me, search me</a:t>
            </a:r>
          </a:p>
        </p:txBody>
      </p:sp>
    </p:spTree>
    <p:extLst>
      <p:ext uri="{BB962C8B-B14F-4D97-AF65-F5344CB8AC3E}">
        <p14:creationId xmlns:p14="http://schemas.microsoft.com/office/powerpoint/2010/main" val="1224205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Search me, search me You're the only one qualified</a:t>
            </a:r>
          </a:p>
          <a:p>
            <a:pPr marL="0" indent="0" algn="ctr">
              <a:buNone/>
            </a:pPr>
            <a:r>
              <a:rPr lang="en-US" sz="4000" dirty="0">
                <a:solidFill>
                  <a:schemeClr val="bg1"/>
                </a:solidFill>
                <a:latin typeface="Arial"/>
                <a:ea typeface="+mn-lt"/>
                <a:cs typeface="+mn-lt"/>
              </a:rPr>
              <a:t>You're the only one qualified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me, </a:t>
            </a:r>
          </a:p>
        </p:txBody>
      </p:sp>
    </p:spTree>
    <p:extLst>
      <p:ext uri="{BB962C8B-B14F-4D97-AF65-F5344CB8AC3E}">
        <p14:creationId xmlns:p14="http://schemas.microsoft.com/office/powerpoint/2010/main" val="32419108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made me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me, You made me</a:t>
            </a:r>
          </a:p>
          <a:p>
            <a:pPr marL="0" indent="0" algn="ctr">
              <a:buNone/>
            </a:pPr>
            <a:r>
              <a:rPr lang="en-US" sz="4000" dirty="0">
                <a:solidFill>
                  <a:schemeClr val="bg1"/>
                </a:solidFill>
                <a:latin typeface="Arial"/>
                <a:ea typeface="+mn-lt"/>
                <a:cs typeface="+mn-lt"/>
              </a:rPr>
              <a:t>You know what's supposed to be there You know</a:t>
            </a:r>
          </a:p>
        </p:txBody>
      </p:sp>
    </p:spTree>
    <p:extLst>
      <p:ext uri="{BB962C8B-B14F-4D97-AF65-F5344CB8AC3E}">
        <p14:creationId xmlns:p14="http://schemas.microsoft.com/office/powerpoint/2010/main" val="2510448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what's supposed to be there (search me) So take it all away, take it all away Till all that's left is You Take</a:t>
            </a:r>
          </a:p>
        </p:txBody>
      </p:sp>
    </p:spTree>
    <p:extLst>
      <p:ext uri="{BB962C8B-B14F-4D97-AF65-F5344CB8AC3E}">
        <p14:creationId xmlns:p14="http://schemas.microsoft.com/office/powerpoint/2010/main" val="4198181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all away (take it all), take it all away (take it all), take it all away Till all that's left is You Take it all</a:t>
            </a:r>
          </a:p>
        </p:txBody>
      </p:sp>
    </p:spTree>
    <p:extLst>
      <p:ext uri="{BB962C8B-B14F-4D97-AF65-F5344CB8AC3E}">
        <p14:creationId xmlns:p14="http://schemas.microsoft.com/office/powerpoint/2010/main" val="3972582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away, take it all away (right now, right now), take it all away Till all that's left is You Take it all away (oh</a:t>
            </a:r>
          </a:p>
        </p:txBody>
      </p:sp>
    </p:spTree>
    <p:extLst>
      <p:ext uri="{BB962C8B-B14F-4D97-AF65-F5344CB8AC3E}">
        <p14:creationId xmlns:p14="http://schemas.microsoft.com/office/powerpoint/2010/main" val="361533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fountains are in you You're strong like a river Your love is running through All my fountains are in you</a:t>
            </a:r>
          </a:p>
          <a:p>
            <a:pPr marL="0" indent="0" algn="ctr">
              <a:buNone/>
            </a:pP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26789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yeah, oh yeah) Take it all away (oh yeah, oh yeah), take it all away Till all that's left is You</a:t>
            </a:r>
          </a:p>
        </p:txBody>
      </p:sp>
    </p:spTree>
    <p:extLst>
      <p:ext uri="{BB962C8B-B14F-4D97-AF65-F5344CB8AC3E}">
        <p14:creationId xmlns:p14="http://schemas.microsoft.com/office/powerpoint/2010/main" val="1176340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Take it all away (oh yeah, oh yeah) Take it all away (yeah), take it all away Till all that's left is You take it</a:t>
            </a:r>
          </a:p>
        </p:txBody>
      </p:sp>
    </p:spTree>
    <p:extLst>
      <p:ext uri="{BB962C8B-B14F-4D97-AF65-F5344CB8AC3E}">
        <p14:creationId xmlns:p14="http://schemas.microsoft.com/office/powerpoint/2010/main" val="42300708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away (Take it all) take it all away Till all that's left is You Till all that's left is Your love You that all that's left</a:t>
            </a:r>
          </a:p>
        </p:txBody>
      </p:sp>
    </p:spTree>
    <p:extLst>
      <p:ext uri="{BB962C8B-B14F-4D97-AF65-F5344CB8AC3E}">
        <p14:creationId xmlns:p14="http://schemas.microsoft.com/office/powerpoint/2010/main" val="16225172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You Those who hunger and thirst, after righteousness You promises, we will be filled Till all</a:t>
            </a:r>
          </a:p>
        </p:txBody>
      </p:sp>
    </p:spTree>
    <p:extLst>
      <p:ext uri="{BB962C8B-B14F-4D97-AF65-F5344CB8AC3E}">
        <p14:creationId xmlns:p14="http://schemas.microsoft.com/office/powerpoint/2010/main" val="15128417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left is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give us the desires of our hearts You give us what to want You give is what to crave</a:t>
            </a:r>
          </a:p>
        </p:txBody>
      </p:sp>
    </p:spTree>
    <p:extLst>
      <p:ext uri="{BB962C8B-B14F-4D97-AF65-F5344CB8AC3E}">
        <p14:creationId xmlns:p14="http://schemas.microsoft.com/office/powerpoint/2010/main" val="1113771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Till all that's left is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revive my heat Create in me a clean heart Create in me a clean heart Till all</a:t>
            </a:r>
          </a:p>
        </p:txBody>
      </p:sp>
    </p:spTree>
    <p:extLst>
      <p:ext uri="{BB962C8B-B14F-4D97-AF65-F5344CB8AC3E}">
        <p14:creationId xmlns:p14="http://schemas.microsoft.com/office/powerpoint/2010/main" val="19902617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left is You Revel the right spirit Revel the right motives Revel the right pursuit Revel heaven oh</a:t>
            </a:r>
          </a:p>
        </p:txBody>
      </p:sp>
    </p:spTree>
    <p:extLst>
      <p:ext uri="{BB962C8B-B14F-4D97-AF65-F5344CB8AC3E}">
        <p14:creationId xmlns:p14="http://schemas.microsoft.com/office/powerpoint/2010/main" val="3229437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Till all that's left is You, oh, oh Till all that's left is You Take it all Take it all away Till all that's left is You</a:t>
            </a:r>
          </a:p>
        </p:txBody>
      </p:sp>
    </p:spTree>
    <p:extLst>
      <p:ext uri="{BB962C8B-B14F-4D97-AF65-F5344CB8AC3E}">
        <p14:creationId xmlns:p14="http://schemas.microsoft.com/office/powerpoint/2010/main" val="32092791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Take it all away Till all that's left is You Holy fire burn, holy fire burn Empty everything inside of me Till all</a:t>
            </a:r>
          </a:p>
        </p:txBody>
      </p:sp>
    </p:spTree>
    <p:extLst>
      <p:ext uri="{BB962C8B-B14F-4D97-AF65-F5344CB8AC3E}">
        <p14:creationId xmlns:p14="http://schemas.microsoft.com/office/powerpoint/2010/main" val="3439983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left is You Burn it all away, right now in Your presence Oh, till all that's left is You There's a</a:t>
            </a:r>
          </a:p>
        </p:txBody>
      </p:sp>
    </p:spTree>
    <p:extLst>
      <p:ext uri="{BB962C8B-B14F-4D97-AF65-F5344CB8AC3E}">
        <p14:creationId xmlns:p14="http://schemas.microsoft.com/office/powerpoint/2010/main" val="20175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and rain down on us, rain down on us, Lord</a:t>
            </a:r>
          </a:p>
          <a:p>
            <a:pPr marL="0" indent="0" algn="ctr">
              <a:buNone/>
            </a:pPr>
            <a:r>
              <a:rPr lang="en-US" sz="4000" dirty="0">
                <a:solidFill>
                  <a:schemeClr val="bg1"/>
                </a:solidFill>
                <a:latin typeface="Arial"/>
                <a:ea typeface="+mn-lt"/>
                <a:cs typeface="+mn-lt"/>
              </a:rPr>
              <a:t>Come on and rain down on us, rain down on us,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038271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cleansing happening now Lift your hands, there's a cleansing happening now The Devine Surgeon, He's</a:t>
            </a:r>
          </a:p>
        </p:txBody>
      </p:sp>
    </p:spTree>
    <p:extLst>
      <p:ext uri="{BB962C8B-B14F-4D97-AF65-F5344CB8AC3E}">
        <p14:creationId xmlns:p14="http://schemas.microsoft.com/office/powerpoint/2010/main" val="2418411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room Even the things you don't know that are there He's taking it out But His gentle, He's taking it</a:t>
            </a:r>
          </a:p>
        </p:txBody>
      </p:sp>
    </p:spTree>
    <p:extLst>
      <p:ext uri="{BB962C8B-B14F-4D97-AF65-F5344CB8AC3E}">
        <p14:creationId xmlns:p14="http://schemas.microsoft.com/office/powerpoint/2010/main" val="19985821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out With His fire, He's taking it out With His love, His love, His love He's a gentle Surgeon, He won't hurt</a:t>
            </a:r>
          </a:p>
        </p:txBody>
      </p:sp>
    </p:spTree>
    <p:extLst>
      <p:ext uri="{BB962C8B-B14F-4D97-AF65-F5344CB8AC3E}">
        <p14:creationId xmlns:p14="http://schemas.microsoft.com/office/powerpoint/2010/main" val="655902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whoa His taking it out, yeah Take whatever You desire</a:t>
            </a:r>
          </a:p>
        </p:txBody>
      </p:sp>
    </p:spTree>
    <p:extLst>
      <p:ext uri="{BB962C8B-B14F-4D97-AF65-F5344CB8AC3E}">
        <p14:creationId xmlns:p14="http://schemas.microsoft.com/office/powerpoint/2010/main" val="19838913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fontScale="90000"/>
          </a:bodyPr>
          <a:lstStyle/>
          <a:p>
            <a:pPr algn="ctr"/>
            <a:r>
              <a:rPr lang="en-US" dirty="0">
                <a:solidFill>
                  <a:schemeClr val="bg1"/>
                </a:solidFill>
                <a:latin typeface="Arial Black"/>
                <a:cs typeface="Calibri Light"/>
              </a:rPr>
              <a:t>Promises</a:t>
            </a:r>
            <a:br>
              <a:rPr lang="en-US" dirty="0">
                <a:solidFill>
                  <a:schemeClr val="bg1"/>
                </a:solidFill>
                <a:latin typeface="Arial Black"/>
                <a:cs typeface="Calibri Light"/>
              </a:rPr>
            </a:br>
            <a:r>
              <a:rPr lang="en-US" dirty="0">
                <a:solidFill>
                  <a:schemeClr val="bg1"/>
                </a:solidFill>
                <a:latin typeface="Arial Black"/>
                <a:cs typeface="Calibri Light"/>
              </a:rPr>
              <a:t>(Maverick City)</a:t>
            </a:r>
          </a:p>
        </p:txBody>
      </p:sp>
    </p:spTree>
    <p:extLst>
      <p:ext uri="{BB962C8B-B14F-4D97-AF65-F5344CB8AC3E}">
        <p14:creationId xmlns:p14="http://schemas.microsoft.com/office/powerpoint/2010/main" val="29932951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 through the ages God of Abraham You're the God of covenant And of faithful promises Time and</a:t>
            </a:r>
          </a:p>
        </p:txBody>
      </p:sp>
    </p:spTree>
    <p:extLst>
      <p:ext uri="{BB962C8B-B14F-4D97-AF65-F5344CB8AC3E}">
        <p14:creationId xmlns:p14="http://schemas.microsoft.com/office/powerpoint/2010/main" val="9029063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time again You have proven You'll do just what You said Though the storms may come and the winds</a:t>
            </a:r>
          </a:p>
        </p:txBody>
      </p:sp>
    </p:spTree>
    <p:extLst>
      <p:ext uri="{BB962C8B-B14F-4D97-AF65-F5344CB8AC3E}">
        <p14:creationId xmlns:p14="http://schemas.microsoft.com/office/powerpoint/2010/main" val="37660817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may blow I'll remain steadfast And let my heart learn, when You speak a word It will come to pass Great is</a:t>
            </a:r>
          </a:p>
        </p:txBody>
      </p:sp>
    </p:spTree>
    <p:extLst>
      <p:ext uri="{BB962C8B-B14F-4D97-AF65-F5344CB8AC3E}">
        <p14:creationId xmlns:p14="http://schemas.microsoft.com/office/powerpoint/2010/main" val="3122039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faithfulness to me Great is Your faithfulness to me From the rising sun to the setting same I will</a:t>
            </a:r>
          </a:p>
        </p:txBody>
      </p:sp>
    </p:spTree>
    <p:extLst>
      <p:ext uri="{BB962C8B-B14F-4D97-AF65-F5344CB8AC3E}">
        <p14:creationId xmlns:p14="http://schemas.microsoft.com/office/powerpoint/2010/main" val="17887722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Your name Great is Your faithfulness to me When the seasons change You remain the same</a:t>
            </a:r>
          </a:p>
        </p:txBody>
      </p:sp>
    </p:spTree>
    <p:extLst>
      <p:ext uri="{BB962C8B-B14F-4D97-AF65-F5344CB8AC3E}">
        <p14:creationId xmlns:p14="http://schemas.microsoft.com/office/powerpoint/2010/main" val="282226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and rain down on us, rain down on us, Lord (we pray) Come on and rain down on us, rain down</a:t>
            </a:r>
          </a:p>
        </p:txBody>
      </p:sp>
    </p:spTree>
    <p:extLst>
      <p:ext uri="{BB962C8B-B14F-4D97-AF65-F5344CB8AC3E}">
        <p14:creationId xmlns:p14="http://schemas.microsoft.com/office/powerpoint/2010/main" val="4226520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from age to age Though the earth may pass away Your word remains the  same, yeah You're</a:t>
            </a:r>
          </a:p>
        </p:txBody>
      </p:sp>
    </p:spTree>
    <p:extLst>
      <p:ext uri="{BB962C8B-B14F-4D97-AF65-F5344CB8AC3E}">
        <p14:creationId xmlns:p14="http://schemas.microsoft.com/office/powerpoint/2010/main" val="21823302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history can prove There's nothing You can't do You're faithful and true Though the storms may come and</a:t>
            </a:r>
          </a:p>
        </p:txBody>
      </p:sp>
    </p:spTree>
    <p:extLst>
      <p:ext uri="{BB962C8B-B14F-4D97-AF65-F5344CB8AC3E}">
        <p14:creationId xmlns:p14="http://schemas.microsoft.com/office/powerpoint/2010/main" val="22864727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winds may blow I'll remain steadfast And let my heart learn, when You speak a word It will come to</a:t>
            </a:r>
          </a:p>
        </p:txBody>
      </p:sp>
    </p:spTree>
    <p:extLst>
      <p:ext uri="{BB962C8B-B14F-4D97-AF65-F5344CB8AC3E}">
        <p14:creationId xmlns:p14="http://schemas.microsoft.com/office/powerpoint/2010/main" val="36143881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pass Great is Your faithfulness to me, oh Great is Your faithfulness From the rising From the rising sun</a:t>
            </a:r>
          </a:p>
        </p:txBody>
      </p:sp>
    </p:spTree>
    <p:extLst>
      <p:ext uri="{BB962C8B-B14F-4D97-AF65-F5344CB8AC3E}">
        <p14:creationId xmlns:p14="http://schemas.microsoft.com/office/powerpoint/2010/main" val="1082431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the setting same (I will praise Your name) I will praise Your name Great is Your faithfulness to me, </a:t>
            </a:r>
            <a:endParaRPr lang="en-US" sz="4000" dirty="0">
              <a:latin typeface="Arial"/>
              <a:ea typeface="+mn-lt"/>
              <a:cs typeface="+mn-lt"/>
            </a:endParaRPr>
          </a:p>
        </p:txBody>
      </p:sp>
    </p:spTree>
    <p:extLst>
      <p:ext uri="{BB962C8B-B14F-4D97-AF65-F5344CB8AC3E}">
        <p14:creationId xmlns:p14="http://schemas.microsoft.com/office/powerpoint/2010/main" val="22942065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yeah (oh, oh) Your faithfulness, it never runs out (yeah) It never runs out Oh-oh, Your faithfulness</a:t>
            </a:r>
            <a:endParaRPr lang="en-US" sz="4000" dirty="0">
              <a:latin typeface="Arial"/>
              <a:ea typeface="+mn-lt"/>
              <a:cs typeface="+mn-lt"/>
            </a:endParaRPr>
          </a:p>
        </p:txBody>
      </p:sp>
    </p:spTree>
    <p:extLst>
      <p:ext uri="{BB962C8B-B14F-4D97-AF65-F5344CB8AC3E}">
        <p14:creationId xmlns:p14="http://schemas.microsoft.com/office/powerpoint/2010/main" val="14420824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it never runs out (it never runs out) It never runs out (it never runs out) I put my faith in Jesus My</a:t>
            </a:r>
            <a:endParaRPr lang="en-US" sz="4000" dirty="0">
              <a:latin typeface="Arial"/>
              <a:ea typeface="+mn-lt"/>
              <a:cs typeface="+mn-lt"/>
            </a:endParaRPr>
          </a:p>
        </p:txBody>
      </p:sp>
    </p:spTree>
    <p:extLst>
      <p:ext uri="{BB962C8B-B14F-4D97-AF65-F5344CB8AC3E}">
        <p14:creationId xmlns:p14="http://schemas.microsoft.com/office/powerpoint/2010/main" val="3966475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My hope and firm foundation He'll never let me down I put my faith in Jesus My</a:t>
            </a:r>
          </a:p>
          <a:p>
            <a:pPr marL="0" indent="0" algn="ctr">
              <a:buNone/>
            </a:pPr>
            <a:br>
              <a:rPr lang="en-US" sz="4000" dirty="0">
                <a:latin typeface="Arial"/>
                <a:ea typeface="+mn-lt"/>
                <a:cs typeface="+mn-lt"/>
              </a:rPr>
            </a:br>
            <a:endParaRPr lang="en-US" sz="4000" dirty="0">
              <a:latin typeface="Arial"/>
              <a:ea typeface="+mn-lt"/>
              <a:cs typeface="+mn-lt"/>
            </a:endParaRP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7757456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(my hope and firm foundation)</a:t>
            </a:r>
          </a:p>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hope and firm foundation (He'll never let</a:t>
            </a:r>
            <a:endParaRPr lang="en-US" sz="4000" dirty="0">
              <a:latin typeface="Arial"/>
              <a:ea typeface="+mn-lt"/>
              <a:cs typeface="+mn-lt"/>
            </a:endParaRPr>
          </a:p>
        </p:txBody>
      </p:sp>
    </p:spTree>
    <p:extLst>
      <p:ext uri="{BB962C8B-B14F-4D97-AF65-F5344CB8AC3E}">
        <p14:creationId xmlns:p14="http://schemas.microsoft.com/office/powerpoint/2010/main" val="3715903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down) He'll never let me down (oh, I put) I put my trust (faith) in Jesus (yes, I do) My anchor to the</a:t>
            </a:r>
            <a:endParaRPr lang="en-US" sz="4000" dirty="0">
              <a:latin typeface="Arial"/>
              <a:ea typeface="+mn-lt"/>
              <a:cs typeface="+mn-lt"/>
            </a:endParaRPr>
          </a:p>
        </p:txBody>
      </p:sp>
    </p:spTree>
    <p:extLst>
      <p:ext uri="{BB962C8B-B14F-4D97-AF65-F5344CB8AC3E}">
        <p14:creationId xmlns:p14="http://schemas.microsoft.com/office/powerpoint/2010/main" val="3703780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us, Lord Open the Heavens Come living water</a:t>
            </a:r>
          </a:p>
          <a:p>
            <a:pPr marL="0" indent="0" algn="ctr">
              <a:buNone/>
            </a:pPr>
            <a:r>
              <a:rPr lang="en-US" sz="4000" dirty="0">
                <a:solidFill>
                  <a:schemeClr val="bg1"/>
                </a:solidFill>
                <a:latin typeface="Arial"/>
                <a:ea typeface="+mn-lt"/>
                <a:cs typeface="+mn-lt"/>
              </a:rPr>
              <a:t>All my fountains are in you You're strong like a river</a:t>
            </a:r>
          </a:p>
        </p:txBody>
      </p:sp>
    </p:spTree>
    <p:extLst>
      <p:ext uri="{BB962C8B-B14F-4D97-AF65-F5344CB8AC3E}">
        <p14:creationId xmlns:p14="http://schemas.microsoft.com/office/powerpoint/2010/main" val="41126732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My hope and firm foundation (my hope and firm foundation) He'll never let me down (He'll never</a:t>
            </a:r>
            <a:endParaRPr lang="en-US" sz="4000" dirty="0">
              <a:latin typeface="Arial"/>
              <a:ea typeface="+mn-lt"/>
              <a:cs typeface="+mn-lt"/>
            </a:endParaRPr>
          </a:p>
        </p:txBody>
      </p:sp>
    </p:spTree>
    <p:extLst>
      <p:ext uri="{BB962C8B-B14F-4D97-AF65-F5344CB8AC3E}">
        <p14:creationId xmlns:p14="http://schemas.microsoft.com/office/powerpoint/2010/main" val="11307873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me down) Never let me down I put my faith in Jesus (I put my faith in Jesus) My anchor to the</a:t>
            </a:r>
            <a:endParaRPr lang="en-US" sz="4000" dirty="0">
              <a:latin typeface="Arial"/>
              <a:ea typeface="+mn-lt"/>
              <a:cs typeface="+mn-lt"/>
            </a:endParaRPr>
          </a:p>
        </p:txBody>
      </p:sp>
    </p:spTree>
    <p:extLst>
      <p:ext uri="{BB962C8B-B14F-4D97-AF65-F5344CB8AC3E}">
        <p14:creationId xmlns:p14="http://schemas.microsoft.com/office/powerpoint/2010/main" val="27992760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(my anchor to the ground), oh He's my hope, my only hope, my only hope (my hope and firm</a:t>
            </a:r>
            <a:endParaRPr lang="en-US" sz="4000" dirty="0">
              <a:latin typeface="Arial"/>
              <a:ea typeface="+mn-lt"/>
              <a:cs typeface="+mn-lt"/>
            </a:endParaRPr>
          </a:p>
        </p:txBody>
      </p:sp>
    </p:spTree>
    <p:extLst>
      <p:ext uri="{BB962C8B-B14F-4D97-AF65-F5344CB8AC3E}">
        <p14:creationId xmlns:p14="http://schemas.microsoft.com/office/powerpoint/2010/main" val="24905204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foundation) He'll never let me down (He'll never let me down) He'll never let me down Great is Your</a:t>
            </a:r>
          </a:p>
        </p:txBody>
      </p:sp>
    </p:spTree>
    <p:extLst>
      <p:ext uri="{BB962C8B-B14F-4D97-AF65-F5344CB8AC3E}">
        <p14:creationId xmlns:p14="http://schemas.microsoft.com/office/powerpoint/2010/main" val="33340241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faithfulness to me (faithfulness, oh, great) Great is Your faithfulness to me (from the rising sun) From the</a:t>
            </a:r>
          </a:p>
        </p:txBody>
      </p:sp>
    </p:spTree>
    <p:extLst>
      <p:ext uri="{BB962C8B-B14F-4D97-AF65-F5344CB8AC3E}">
        <p14:creationId xmlns:p14="http://schemas.microsoft.com/office/powerpoint/2010/main" val="18497466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rising sun to the setting same I will praise Your name In every season, great is Your faithfulness to me Say, </a:t>
            </a:r>
          </a:p>
        </p:txBody>
      </p:sp>
    </p:spTree>
    <p:extLst>
      <p:ext uri="{BB962C8B-B14F-4D97-AF65-F5344CB8AC3E}">
        <p14:creationId xmlns:p14="http://schemas.microsoft.com/office/powerpoint/2010/main" val="38448937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put my faith I put my faith in Jesus My anchor to the ground (He's my hope) My hope and firm foundation</a:t>
            </a:r>
            <a:endParaRPr lang="en-US" sz="4000" dirty="0">
              <a:latin typeface="Arial"/>
              <a:ea typeface="+mn-lt"/>
              <a:cs typeface="+mn-lt"/>
            </a:endParaRPr>
          </a:p>
        </p:txBody>
      </p:sp>
    </p:spTree>
    <p:extLst>
      <p:ext uri="{BB962C8B-B14F-4D97-AF65-F5344CB8AC3E}">
        <p14:creationId xmlns:p14="http://schemas.microsoft.com/office/powerpoint/2010/main" val="37682166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He'll never let me down) He'll never let me down (I put my faith) I put my faith in Jesus (my anchor) My</a:t>
            </a:r>
          </a:p>
        </p:txBody>
      </p:sp>
    </p:spTree>
    <p:extLst>
      <p:ext uri="{BB962C8B-B14F-4D97-AF65-F5344CB8AC3E}">
        <p14:creationId xmlns:p14="http://schemas.microsoft.com/office/powerpoint/2010/main" val="27285445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(He's my hope) My hope and firm foundation (never let me down) He'll never let</a:t>
            </a:r>
          </a:p>
        </p:txBody>
      </p:sp>
    </p:spTree>
    <p:extLst>
      <p:ext uri="{BB962C8B-B14F-4D97-AF65-F5344CB8AC3E}">
        <p14:creationId xmlns:p14="http://schemas.microsoft.com/office/powerpoint/2010/main" val="10479055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down (come on sing it loud) Say, I put my faith I put my faith in Jesus (my anchor to the ground) My</a:t>
            </a:r>
          </a:p>
        </p:txBody>
      </p:sp>
    </p:spTree>
    <p:extLst>
      <p:ext uri="{BB962C8B-B14F-4D97-AF65-F5344CB8AC3E}">
        <p14:creationId xmlns:p14="http://schemas.microsoft.com/office/powerpoint/2010/main" val="81025853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11842</TotalTime>
  <Words>5518</Words>
  <Application>Microsoft Office PowerPoint</Application>
  <PresentationFormat>Widescreen</PresentationFormat>
  <Paragraphs>321</Paragraphs>
  <Slides>205</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205</vt:i4>
      </vt:variant>
    </vt:vector>
  </HeadingPairs>
  <TitlesOfParts>
    <vt:vector size="217" baseType="lpstr">
      <vt:lpstr>Arial</vt:lpstr>
      <vt:lpstr>Arial Black</vt:lpstr>
      <vt:lpstr>Calibri</vt:lpstr>
      <vt:lpstr>Calibri Light</vt:lpstr>
      <vt:lpstr>Constantia</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Promises (Maverick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762</cp:revision>
  <dcterms:created xsi:type="dcterms:W3CDTF">2009-08-18T08:19:59Z</dcterms:created>
  <dcterms:modified xsi:type="dcterms:W3CDTF">2022-04-23T01:21:53Z</dcterms:modified>
</cp:coreProperties>
</file>