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5"/>
  </p:notesMasterIdLst>
  <p:handoutMasterIdLst>
    <p:handoutMasterId r:id="rId36"/>
  </p:handoutMasterIdLst>
  <p:sldIdLst>
    <p:sldId id="976" r:id="rId3"/>
    <p:sldId id="826" r:id="rId4"/>
    <p:sldId id="464" r:id="rId5"/>
    <p:sldId id="833" r:id="rId6"/>
    <p:sldId id="465" r:id="rId7"/>
    <p:sldId id="373" r:id="rId8"/>
    <p:sldId id="978" r:id="rId9"/>
    <p:sldId id="977" r:id="rId10"/>
    <p:sldId id="374" r:id="rId11"/>
    <p:sldId id="979" r:id="rId12"/>
    <p:sldId id="375" r:id="rId13"/>
    <p:sldId id="981" r:id="rId14"/>
    <p:sldId id="980" r:id="rId15"/>
    <p:sldId id="985" r:id="rId16"/>
    <p:sldId id="984" r:id="rId17"/>
    <p:sldId id="983" r:id="rId18"/>
    <p:sldId id="982" r:id="rId19"/>
    <p:sldId id="376" r:id="rId20"/>
    <p:sldId id="987" r:id="rId21"/>
    <p:sldId id="986" r:id="rId22"/>
    <p:sldId id="377" r:id="rId23"/>
    <p:sldId id="989" r:id="rId24"/>
    <p:sldId id="988" r:id="rId25"/>
    <p:sldId id="378" r:id="rId26"/>
    <p:sldId id="969" r:id="rId27"/>
    <p:sldId id="970" r:id="rId28"/>
    <p:sldId id="971" r:id="rId29"/>
    <p:sldId id="972" r:id="rId30"/>
    <p:sldId id="973" r:id="rId31"/>
    <p:sldId id="974" r:id="rId32"/>
    <p:sldId id="975" r:id="rId33"/>
    <p:sldId id="852" r:id="rId3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Deuteronomy 34:5-6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 So Moses the servant of the LORD died there in the land of Moab, according to the word of the LORD. 6 And He buried him in a valley in the land of Moab, opposite Beth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Peor</a:t>
            </a:r>
            <a:r>
              <a:rPr lang="en-US" sz="3600" dirty="0">
                <a:effectLst/>
                <a:latin typeface="Verdana" panose="020B0604030504040204" pitchFamily="34" charset="0"/>
                <a:ea typeface="Calibri" panose="020F0502020204030204" pitchFamily="34" charset="0"/>
                <a:cs typeface="Times New Roman" panose="02020603050405020304" pitchFamily="18" charset="0"/>
              </a:rPr>
              <a:t>; but no one knows his grave to this day.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he looked this way and that way, and when he saw no one, he killed the Egyptian and hid him in the sand.”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But these speak evil of whatever they do not know; and whatever they know naturally, like brute beasts, in these things they corrupt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Woe to them! For they have gone in the way of Cain, have run greedily in the error of Balaam for profit, and perished in the rebellion of Korah.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Cain murdered his brother out of Vengeful Jealousy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Genesis 4:8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“Now Cain talked with Abel his brother; and it came to pass, when they were in the field, that Cain rose up against Abel his brother and killed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Abel offered to God a more excellent sacrifice than Cain, through which he obtained witness that he was righteous, God testifying of his gifts; and through it he being dead still speaks”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“not as Cain who was of the wicked one and murdered his brother. And why did he murder him? Because his works were evil and his brother's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Balaam prophesied out of greed, not out of obedience to God’s Command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They have forsaken the right way and gone astray, following the way of Balaam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Beor</a:t>
            </a:r>
            <a:r>
              <a:rPr lang="en-US" sz="4000" dirty="0">
                <a:effectLst/>
                <a:latin typeface="Verdana" panose="020B0604030504040204" pitchFamily="34" charset="0"/>
                <a:ea typeface="Calibri" panose="020F0502020204030204" pitchFamily="34" charset="0"/>
                <a:cs typeface="Times New Roman" panose="02020603050405020304" pitchFamily="18" charset="0"/>
              </a:rPr>
              <a:t>, who loved the wages of unrighteousness; 16 but he was rebuked for his iniquity: a dumb donkey speaking with a man's voice restrained the madness of the prophet.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Rebellion of Cain, Balaam and Korah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Jude 9-13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27,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building, outdoor, sign&#10;&#10;Description automatically generated">
            <a:extLst>
              <a:ext uri="{FF2B5EF4-FFF2-40B4-BE49-F238E27FC236}">
                <a16:creationId xmlns:a16="http://schemas.microsoft.com/office/drawing/2014/main" id="{53E896E7-AEE7-4003-A90D-7615A6FA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Korah rebelled against God’s divinely appointed leaders, wanting the power for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Numbers 16:31-35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31 Now it came to pass, as he finished speaking all these words, that the ground split apart under them, 32 and the earth opened its mouth and swallowed them up, with their households and all the men with Korah, with all their goods. 33 So they and all those with them went down alive into the pit; the earth closed over them, and they perished from among the congregation.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Then all Israel who were around them fled at their cry, for they said, "Lest the earth swallow us up also!" 35 And a fire came out from the LORD and consumed the two hundred and fifty men who were offering incense.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12 These are spots in your love feasts, while they feast with you without fear, serving only themselves. They are clouds without water, carried about by the winds; late autumn trees without fruit, twice dead, pulled up by the roots; 13 raging waves of the sea, foaming up their own shame; wandering stars for whom is reserved the blackness of darkness forever.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wicked are like the troubled sea, When it cannot rest, Whose waters cast up mire and dirt”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Jude 9-13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Yet Michael the archangel, in contending with the devil, when he disputed about the body of Moses, dared not bring against him a reviling accusation, but said, "The Lord rebuke you!" 10 But these speak evil of whatever they do not know; and whatever they know naturally, like brute beasts, in these things they corrupt themselves.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11 Woe to them! For they have gone in the way of Cain, have run greedily in the error of Balaam for profit, and perished in the rebellion of Korah. 12 These are spots in your love feasts, while they feast with you without fear, serving only themselves. They are clouds without water, carried about by the winds; late autumn trees without fruit, twice dead, pulled up by the roots;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13 raging waves of the sea, foaming up their own shame; wandering stars for whom is reserved the blackness of darkness forever.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Yet Michael the archangel, in contending with the devil, when he disputed about the body of Moses, dared not bring against him a reviling accusation, but said, "The Lord rebuke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prince of the kingdom of Persia withstood me twenty-one days; and behold, Michael, one of the chief princes, came to help me, for I had been left alone there with the kings of Persia.”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Daniel 10:21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“But I will tell you what is noted in the Scripture of Truth. (No one upholds me against these, except Michael your prince.”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"At that time Michael shall stand up, The great prince who stands watch over the sons of your people; And there shall be a time of trouble, Such as never was since there was a nation, Even to that time. And at that time your people shall be delivered, Every one who is found written in the book.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9831</TotalTime>
  <Words>1459</Words>
  <Application>Microsoft Office PowerPoint</Application>
  <PresentationFormat>Widescreen</PresentationFormat>
  <Paragraphs>89</Paragraphs>
  <Slides>32</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679</cp:revision>
  <dcterms:created xsi:type="dcterms:W3CDTF">2009-08-18T08:19:59Z</dcterms:created>
  <dcterms:modified xsi:type="dcterms:W3CDTF">2022-04-26T20:52:17Z</dcterms:modified>
</cp:coreProperties>
</file>