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9" r:id="rId2"/>
    <p:sldMasterId id="2147483722" r:id="rId3"/>
    <p:sldMasterId id="2147483735" r:id="rId4"/>
  </p:sldMasterIdLst>
  <p:notesMasterIdLst>
    <p:notesMasterId r:id="rId129"/>
  </p:notesMasterIdLst>
  <p:sldIdLst>
    <p:sldId id="257" r:id="rId5"/>
    <p:sldId id="472" r:id="rId6"/>
    <p:sldId id="473" r:id="rId7"/>
    <p:sldId id="474" r:id="rId8"/>
    <p:sldId id="475" r:id="rId9"/>
    <p:sldId id="476" r:id="rId10"/>
    <p:sldId id="477" r:id="rId11"/>
    <p:sldId id="478" r:id="rId12"/>
    <p:sldId id="479" r:id="rId13"/>
    <p:sldId id="480" r:id="rId14"/>
    <p:sldId id="481" r:id="rId15"/>
    <p:sldId id="381" r:id="rId16"/>
    <p:sldId id="382" r:id="rId17"/>
    <p:sldId id="383" r:id="rId18"/>
    <p:sldId id="384" r:id="rId19"/>
    <p:sldId id="385" r:id="rId20"/>
    <p:sldId id="386" r:id="rId21"/>
    <p:sldId id="387" r:id="rId22"/>
    <p:sldId id="388" r:id="rId23"/>
    <p:sldId id="1027" r:id="rId24"/>
    <p:sldId id="1125" r:id="rId25"/>
    <p:sldId id="301" r:id="rId26"/>
    <p:sldId id="1126" r:id="rId27"/>
    <p:sldId id="1127" r:id="rId28"/>
    <p:sldId id="304" r:id="rId29"/>
    <p:sldId id="305" r:id="rId30"/>
    <p:sldId id="357" r:id="rId31"/>
    <p:sldId id="339" r:id="rId32"/>
    <p:sldId id="306" r:id="rId33"/>
    <p:sldId id="307" r:id="rId34"/>
    <p:sldId id="308" r:id="rId35"/>
    <p:sldId id="1061" r:id="rId36"/>
    <p:sldId id="1062" r:id="rId37"/>
    <p:sldId id="1063" r:id="rId38"/>
    <p:sldId id="1064" r:id="rId39"/>
    <p:sldId id="1065" r:id="rId40"/>
    <p:sldId id="1066" r:id="rId41"/>
    <p:sldId id="1067" r:id="rId42"/>
    <p:sldId id="1068" r:id="rId43"/>
    <p:sldId id="1069" r:id="rId44"/>
    <p:sldId id="1070" r:id="rId45"/>
    <p:sldId id="1071" r:id="rId46"/>
    <p:sldId id="1072" r:id="rId47"/>
    <p:sldId id="1073" r:id="rId48"/>
    <p:sldId id="1074" r:id="rId49"/>
    <p:sldId id="1075" r:id="rId50"/>
    <p:sldId id="1076" r:id="rId51"/>
    <p:sldId id="1009" r:id="rId52"/>
    <p:sldId id="1010" r:id="rId53"/>
    <p:sldId id="1011" r:id="rId54"/>
    <p:sldId id="1012" r:id="rId55"/>
    <p:sldId id="1013" r:id="rId56"/>
    <p:sldId id="418" r:id="rId57"/>
    <p:sldId id="1128" r:id="rId58"/>
    <p:sldId id="1129" r:id="rId59"/>
    <p:sldId id="880" r:id="rId60"/>
    <p:sldId id="1130" r:id="rId61"/>
    <p:sldId id="882" r:id="rId62"/>
    <p:sldId id="883" r:id="rId63"/>
    <p:sldId id="884" r:id="rId64"/>
    <p:sldId id="885" r:id="rId65"/>
    <p:sldId id="402" r:id="rId66"/>
    <p:sldId id="1131" r:id="rId67"/>
    <p:sldId id="1132" r:id="rId68"/>
    <p:sldId id="1133" r:id="rId69"/>
    <p:sldId id="1134" r:id="rId70"/>
    <p:sldId id="1135" r:id="rId71"/>
    <p:sldId id="350" r:id="rId72"/>
    <p:sldId id="351" r:id="rId73"/>
    <p:sldId id="353" r:id="rId74"/>
    <p:sldId id="354" r:id="rId75"/>
    <p:sldId id="1034" r:id="rId76"/>
    <p:sldId id="1035" r:id="rId77"/>
    <p:sldId id="1036" r:id="rId78"/>
    <p:sldId id="698" r:id="rId79"/>
    <p:sldId id="258" r:id="rId80"/>
    <p:sldId id="790" r:id="rId81"/>
    <p:sldId id="793" r:id="rId82"/>
    <p:sldId id="259" r:id="rId83"/>
    <p:sldId id="617" r:id="rId84"/>
    <p:sldId id="615" r:id="rId85"/>
    <p:sldId id="616" r:id="rId86"/>
    <p:sldId id="260" r:id="rId87"/>
    <p:sldId id="789" r:id="rId88"/>
    <p:sldId id="518" r:id="rId89"/>
    <p:sldId id="704" r:id="rId90"/>
    <p:sldId id="706" r:id="rId91"/>
    <p:sldId id="874" r:id="rId92"/>
    <p:sldId id="875" r:id="rId93"/>
    <p:sldId id="876" r:id="rId94"/>
    <p:sldId id="877" r:id="rId95"/>
    <p:sldId id="878" r:id="rId96"/>
    <p:sldId id="879" r:id="rId97"/>
    <p:sldId id="709" r:id="rId98"/>
    <p:sldId id="708" r:id="rId99"/>
    <p:sldId id="519" r:id="rId100"/>
    <p:sldId id="520" r:id="rId101"/>
    <p:sldId id="522" r:id="rId102"/>
    <p:sldId id="523" r:id="rId103"/>
    <p:sldId id="524" r:id="rId104"/>
    <p:sldId id="614" r:id="rId105"/>
    <p:sldId id="717" r:id="rId106"/>
    <p:sldId id="666" r:id="rId107"/>
    <p:sldId id="713" r:id="rId108"/>
    <p:sldId id="718" r:id="rId109"/>
    <p:sldId id="719" r:id="rId110"/>
    <p:sldId id="720" r:id="rId111"/>
    <p:sldId id="721" r:id="rId112"/>
    <p:sldId id="722" r:id="rId113"/>
    <p:sldId id="723" r:id="rId114"/>
    <p:sldId id="725" r:id="rId115"/>
    <p:sldId id="726" r:id="rId116"/>
    <p:sldId id="914" r:id="rId117"/>
    <p:sldId id="915" r:id="rId118"/>
    <p:sldId id="916" r:id="rId119"/>
    <p:sldId id="917" r:id="rId120"/>
    <p:sldId id="969" r:id="rId121"/>
    <p:sldId id="970" r:id="rId122"/>
    <p:sldId id="971" r:id="rId123"/>
    <p:sldId id="972" r:id="rId124"/>
    <p:sldId id="973" r:id="rId125"/>
    <p:sldId id="974" r:id="rId126"/>
    <p:sldId id="975" r:id="rId127"/>
    <p:sldId id="881" r:id="rId1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14" autoAdjust="0"/>
    <p:restoredTop sz="94660"/>
  </p:normalViewPr>
  <p:slideViewPr>
    <p:cSldViewPr>
      <p:cViewPr varScale="1">
        <p:scale>
          <a:sx n="103" d="100"/>
          <a:sy n="103" d="100"/>
        </p:scale>
        <p:origin x="138" y="21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notesMaster" Target="notesMasters/notes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presProps" Target="pres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theme" Target="theme/theme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726CF8-AB8D-4D4A-A576-C89E5CA583C3}" type="datetimeFigureOut">
              <a:rPr lang="en-US" smtClean="0"/>
              <a:pPr/>
              <a:t>4/1/2022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FAD8AB-C685-4702-9014-ADA2C1441788}" type="slidenum">
              <a:rPr lang="en-US" smtClean="0"/>
              <a:pPr/>
              <a:t>‹#›</a:t>
            </a:fld>
            <a:endParaRPr lang="en-US"/>
          </a:p>
        </p:txBody>
      </p:sp>
    </p:spTree>
    <p:extLst>
      <p:ext uri="{BB962C8B-B14F-4D97-AF65-F5344CB8AC3E}">
        <p14:creationId xmlns:p14="http://schemas.microsoft.com/office/powerpoint/2010/main" val="1414467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4AA9D-406D-9944-BC23-F4B669653A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3363313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355DD6-1C2C-4448-8227-50186370C331}"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3102721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FAD8AB-C685-4702-9014-ADA2C1441788}" type="slidenum">
              <a:rPr lang="en-US" smtClean="0"/>
              <a:pPr/>
              <a:t>101</a:t>
            </a:fld>
            <a:endParaRPr lang="en-US"/>
          </a:p>
        </p:txBody>
      </p:sp>
    </p:spTree>
    <p:extLst>
      <p:ext uri="{BB962C8B-B14F-4D97-AF65-F5344CB8AC3E}">
        <p14:creationId xmlns:p14="http://schemas.microsoft.com/office/powerpoint/2010/main" val="3935754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sz="1800" dirty="0"/>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sz="1800" dirty="0"/>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sz="1800" dirty="0"/>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sz="1800" dirty="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sz="1800" dirty="0"/>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sz="1800" dirty="0"/>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sz="1800" dirty="0"/>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sz="1800" dirty="0"/>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sz="1800" dirty="0"/>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sz="1800" dirty="0"/>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sz="1800" dirty="0"/>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sz="1800" dirty="0"/>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sz="1800" dirty="0"/>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sz="1800" dirty="0"/>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sz="1800" dirty="0"/>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sz="1800" dirty="0"/>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p>
        </p:txBody>
      </p:sp>
    </p:spTree>
    <p:extLst>
      <p:ext uri="{BB962C8B-B14F-4D97-AF65-F5344CB8AC3E}">
        <p14:creationId xmlns:p14="http://schemas.microsoft.com/office/powerpoint/2010/main" val="1532703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pPr>
                <a:defRPr/>
              </a:pPr>
              <a:t>‹#›</a:t>
            </a:fld>
            <a:endParaRPr lang="en-US" dirty="0"/>
          </a:p>
        </p:txBody>
      </p:sp>
    </p:spTree>
    <p:extLst>
      <p:ext uri="{BB962C8B-B14F-4D97-AF65-F5344CB8AC3E}">
        <p14:creationId xmlns:p14="http://schemas.microsoft.com/office/powerpoint/2010/main" val="1470971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pPr>
                <a:defRPr/>
              </a:pPr>
              <a:t>‹#›</a:t>
            </a:fld>
            <a:endParaRPr lang="en-US" dirty="0"/>
          </a:p>
        </p:txBody>
      </p:sp>
    </p:spTree>
    <p:extLst>
      <p:ext uri="{BB962C8B-B14F-4D97-AF65-F5344CB8AC3E}">
        <p14:creationId xmlns:p14="http://schemas.microsoft.com/office/powerpoint/2010/main" val="2211228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pPr>
                <a:defRPr/>
              </a:pPr>
              <a:t>‹#›</a:t>
            </a:fld>
            <a:endParaRPr lang="en-US" dirty="0"/>
          </a:p>
        </p:txBody>
      </p:sp>
    </p:spTree>
    <p:extLst>
      <p:ext uri="{BB962C8B-B14F-4D97-AF65-F5344CB8AC3E}">
        <p14:creationId xmlns:p14="http://schemas.microsoft.com/office/powerpoint/2010/main" val="1595011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p>
        </p:txBody>
      </p:sp>
    </p:spTree>
    <p:extLst>
      <p:ext uri="{BB962C8B-B14F-4D97-AF65-F5344CB8AC3E}">
        <p14:creationId xmlns:p14="http://schemas.microsoft.com/office/powerpoint/2010/main" val="4049913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pPr>
                <a:defRPr/>
              </a:pPr>
              <a:t>‹#›</a:t>
            </a:fld>
            <a:endParaRPr lang="en-US" dirty="0"/>
          </a:p>
        </p:txBody>
      </p:sp>
    </p:spTree>
    <p:extLst>
      <p:ext uri="{BB962C8B-B14F-4D97-AF65-F5344CB8AC3E}">
        <p14:creationId xmlns:p14="http://schemas.microsoft.com/office/powerpoint/2010/main" val="2547478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pPr>
                <a:defRPr/>
              </a:pPr>
              <a:t>‹#›</a:t>
            </a:fld>
            <a:endParaRPr lang="en-US" dirty="0"/>
          </a:p>
        </p:txBody>
      </p:sp>
    </p:spTree>
    <p:extLst>
      <p:ext uri="{BB962C8B-B14F-4D97-AF65-F5344CB8AC3E}">
        <p14:creationId xmlns:p14="http://schemas.microsoft.com/office/powerpoint/2010/main" val="623307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pPr>
                <a:defRPr/>
              </a:pPr>
              <a:t>‹#›</a:t>
            </a:fld>
            <a:endParaRPr lang="en-US" dirty="0"/>
          </a:p>
        </p:txBody>
      </p:sp>
    </p:spTree>
    <p:extLst>
      <p:ext uri="{BB962C8B-B14F-4D97-AF65-F5344CB8AC3E}">
        <p14:creationId xmlns:p14="http://schemas.microsoft.com/office/powerpoint/2010/main" val="3996361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pPr>
                <a:defRPr/>
              </a:pPr>
              <a:t>‹#›</a:t>
            </a:fld>
            <a:endParaRPr lang="en-US" dirty="0"/>
          </a:p>
        </p:txBody>
      </p:sp>
    </p:spTree>
    <p:extLst>
      <p:ext uri="{BB962C8B-B14F-4D97-AF65-F5344CB8AC3E}">
        <p14:creationId xmlns:p14="http://schemas.microsoft.com/office/powerpoint/2010/main" val="4247479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pPr>
                <a:defRPr/>
              </a:pPr>
              <a:t>‹#›</a:t>
            </a:fld>
            <a:endParaRPr lang="en-US" dirty="0"/>
          </a:p>
        </p:txBody>
      </p:sp>
    </p:spTree>
    <p:extLst>
      <p:ext uri="{BB962C8B-B14F-4D97-AF65-F5344CB8AC3E}">
        <p14:creationId xmlns:p14="http://schemas.microsoft.com/office/powerpoint/2010/main" val="70752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pPr>
                <a:defRPr/>
              </a:pPr>
              <a:t>‹#›</a:t>
            </a:fld>
            <a:endParaRPr lang="en-US" dirty="0"/>
          </a:p>
        </p:txBody>
      </p:sp>
    </p:spTree>
    <p:extLst>
      <p:ext uri="{BB962C8B-B14F-4D97-AF65-F5344CB8AC3E}">
        <p14:creationId xmlns:p14="http://schemas.microsoft.com/office/powerpoint/2010/main" val="2645844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pPr>
                <a:defRPr/>
              </a:pPr>
              <a:t>‹#›</a:t>
            </a:fld>
            <a:endParaRPr lang="en-US" dirty="0"/>
          </a:p>
        </p:txBody>
      </p:sp>
    </p:spTree>
    <p:extLst>
      <p:ext uri="{BB962C8B-B14F-4D97-AF65-F5344CB8AC3E}">
        <p14:creationId xmlns:p14="http://schemas.microsoft.com/office/powerpoint/2010/main" val="350586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pPr>
                <a:defRPr/>
              </a:pPr>
              <a:t>‹#›</a:t>
            </a:fld>
            <a:endParaRPr lang="en-US" dirty="0"/>
          </a:p>
        </p:txBody>
      </p:sp>
    </p:spTree>
    <p:extLst>
      <p:ext uri="{BB962C8B-B14F-4D97-AF65-F5344CB8AC3E}">
        <p14:creationId xmlns:p14="http://schemas.microsoft.com/office/powerpoint/2010/main" val="27708290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pPr>
                <a:defRPr/>
              </a:pPr>
              <a:t>‹#›</a:t>
            </a:fld>
            <a:endParaRPr lang="en-US" dirty="0"/>
          </a:p>
        </p:txBody>
      </p:sp>
    </p:spTree>
    <p:extLst>
      <p:ext uri="{BB962C8B-B14F-4D97-AF65-F5344CB8AC3E}">
        <p14:creationId xmlns:p14="http://schemas.microsoft.com/office/powerpoint/2010/main" val="230811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pPr>
                <a:defRPr/>
              </a:pPr>
              <a:t>‹#›</a:t>
            </a:fld>
            <a:endParaRPr lang="en-US" dirty="0"/>
          </a:p>
        </p:txBody>
      </p:sp>
    </p:spTree>
    <p:extLst>
      <p:ext uri="{BB962C8B-B14F-4D97-AF65-F5344CB8AC3E}">
        <p14:creationId xmlns:p14="http://schemas.microsoft.com/office/powerpoint/2010/main" val="1557572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pPr>
                <a:defRPr/>
              </a:pPr>
              <a:t>‹#›</a:t>
            </a:fld>
            <a:endParaRPr lang="en-US" dirty="0"/>
          </a:p>
        </p:txBody>
      </p:sp>
    </p:spTree>
    <p:extLst>
      <p:ext uri="{BB962C8B-B14F-4D97-AF65-F5344CB8AC3E}">
        <p14:creationId xmlns:p14="http://schemas.microsoft.com/office/powerpoint/2010/main" val="37600907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pPr>
                <a:defRPr/>
              </a:pPr>
              <a:t>‹#›</a:t>
            </a:fld>
            <a:endParaRPr lang="en-US" dirty="0"/>
          </a:p>
        </p:txBody>
      </p:sp>
    </p:spTree>
    <p:extLst>
      <p:ext uri="{BB962C8B-B14F-4D97-AF65-F5344CB8AC3E}">
        <p14:creationId xmlns:p14="http://schemas.microsoft.com/office/powerpoint/2010/main" val="40865167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solidFill>
                <a:srgbClr val="FFFFFF"/>
              </a:solidFill>
            </a:endParaRPr>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solidFill>
                  <a:srgbClr val="FFFFFF"/>
                </a:solidFill>
              </a:rPr>
              <a:pPr>
                <a:defRPr/>
              </a:pPr>
              <a:t>‹#›</a:t>
            </a:fld>
            <a:endParaRPr lang="en-US" dirty="0">
              <a:solidFill>
                <a:srgbClr val="FFFFFF"/>
              </a:solidFill>
            </a:endParaRPr>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solidFill>
                <a:srgbClr val="FFFFFF"/>
              </a:solidFill>
            </a:endParaRPr>
          </a:p>
        </p:txBody>
      </p:sp>
    </p:spTree>
    <p:extLst>
      <p:ext uri="{BB962C8B-B14F-4D97-AF65-F5344CB8AC3E}">
        <p14:creationId xmlns:p14="http://schemas.microsoft.com/office/powerpoint/2010/main" val="27643292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2855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033426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295434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06566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pPr>
                <a:defRPr/>
              </a:pPr>
              <a:t>‹#›</a:t>
            </a:fld>
            <a:endParaRPr lang="en-US" dirty="0"/>
          </a:p>
        </p:txBody>
      </p:sp>
    </p:spTree>
    <p:extLst>
      <p:ext uri="{BB962C8B-B14F-4D97-AF65-F5344CB8AC3E}">
        <p14:creationId xmlns:p14="http://schemas.microsoft.com/office/powerpoint/2010/main" val="5520153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11883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177522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531434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293012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374391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106734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59805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202482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825993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33569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pPr>
                <a:defRPr/>
              </a:pPr>
              <a:t>‹#›</a:t>
            </a:fld>
            <a:endParaRPr lang="en-US" dirty="0"/>
          </a:p>
        </p:txBody>
      </p:sp>
    </p:spTree>
    <p:extLst>
      <p:ext uri="{BB962C8B-B14F-4D97-AF65-F5344CB8AC3E}">
        <p14:creationId xmlns:p14="http://schemas.microsoft.com/office/powerpoint/2010/main" val="18797625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4/1/2022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533590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4/1/2022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37938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4/1/2022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944907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589515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979788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038994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915068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97123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pPr>
                <a:defRPr/>
              </a:pPr>
              <a:t>‹#›</a:t>
            </a:fld>
            <a:endParaRPr lang="en-US" dirty="0"/>
          </a:p>
        </p:txBody>
      </p:sp>
    </p:spTree>
    <p:extLst>
      <p:ext uri="{BB962C8B-B14F-4D97-AF65-F5344CB8AC3E}">
        <p14:creationId xmlns:p14="http://schemas.microsoft.com/office/powerpoint/2010/main" val="2132844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pPr>
                <a:defRPr/>
              </a:pPr>
              <a:t>‹#›</a:t>
            </a:fld>
            <a:endParaRPr lang="en-US" dirty="0"/>
          </a:p>
        </p:txBody>
      </p:sp>
    </p:spTree>
    <p:extLst>
      <p:ext uri="{BB962C8B-B14F-4D97-AF65-F5344CB8AC3E}">
        <p14:creationId xmlns:p14="http://schemas.microsoft.com/office/powerpoint/2010/main" val="1393305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pPr>
                <a:defRPr/>
              </a:pPr>
              <a:t>‹#›</a:t>
            </a:fld>
            <a:endParaRPr lang="en-US" dirty="0"/>
          </a:p>
        </p:txBody>
      </p:sp>
    </p:spTree>
    <p:extLst>
      <p:ext uri="{BB962C8B-B14F-4D97-AF65-F5344CB8AC3E}">
        <p14:creationId xmlns:p14="http://schemas.microsoft.com/office/powerpoint/2010/main" val="4171453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pPr>
                <a:defRPr/>
              </a:pPr>
              <a:t>‹#›</a:t>
            </a:fld>
            <a:endParaRPr lang="en-US" dirty="0"/>
          </a:p>
        </p:txBody>
      </p:sp>
    </p:spTree>
    <p:extLst>
      <p:ext uri="{BB962C8B-B14F-4D97-AF65-F5344CB8AC3E}">
        <p14:creationId xmlns:p14="http://schemas.microsoft.com/office/powerpoint/2010/main" val="1226519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pPr>
                <a:defRPr/>
              </a:pPr>
              <a:t>‹#›</a:t>
            </a:fld>
            <a:endParaRPr lang="en-US" dirty="0"/>
          </a:p>
        </p:txBody>
      </p:sp>
    </p:spTree>
    <p:extLst>
      <p:ext uri="{BB962C8B-B14F-4D97-AF65-F5344CB8AC3E}">
        <p14:creationId xmlns:p14="http://schemas.microsoft.com/office/powerpoint/2010/main" val="3912623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sz="1800" dirty="0"/>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sz="1800" dirty="0"/>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sz="1800" dirty="0"/>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sz="1800" dirty="0"/>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sz="1800" dirty="0"/>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sz="1800" dirty="0"/>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sz="1800" dirty="0"/>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sz="1800" dirty="0"/>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sz="1800" dirty="0"/>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sz="1800" dirty="0"/>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sz="1800" dirty="0"/>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sz="1800" dirty="0"/>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sz="1800" dirty="0"/>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sz="1800" dirty="0"/>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sz="1800" dirty="0"/>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sz="1800" dirty="0"/>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a:defRPr/>
            </a:pPr>
            <a:endParaRPr lang="en-US" dirty="0"/>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a:defRPr/>
            </a:pPr>
            <a:endParaRPr lang="en-US" dirty="0"/>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a:defRPr/>
            </a:pPr>
            <a:fld id="{046C1E6C-7028-4BF1-8CA4-45E388D6F3FB}" type="slidenum">
              <a:rPr lang="en-US"/>
              <a:pPr>
                <a:defRPr/>
              </a:pPr>
              <a:t>‹#›</a:t>
            </a:fld>
            <a:endParaRPr lang="en-US" dirty="0"/>
          </a:p>
        </p:txBody>
      </p:sp>
    </p:spTree>
    <p:extLst>
      <p:ext uri="{BB962C8B-B14F-4D97-AF65-F5344CB8AC3E}">
        <p14:creationId xmlns:p14="http://schemas.microsoft.com/office/powerpoint/2010/main" val="1192864865"/>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a:defRPr/>
            </a:pPr>
            <a:endParaRPr lang="en-US" dirty="0"/>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a:defRPr/>
            </a:pPr>
            <a:endParaRPr lang="en-US" dirty="0"/>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a:defRPr/>
            </a:pPr>
            <a:fld id="{046C1E6C-7028-4BF1-8CA4-45E388D6F3FB}" type="slidenum">
              <a:rPr lang="en-US"/>
              <a:pPr>
                <a:defRPr/>
              </a:pPr>
              <a:t>‹#›</a:t>
            </a:fld>
            <a:endParaRPr lang="en-US" dirty="0"/>
          </a:p>
        </p:txBody>
      </p:sp>
    </p:spTree>
    <p:extLst>
      <p:ext uri="{BB962C8B-B14F-4D97-AF65-F5344CB8AC3E}">
        <p14:creationId xmlns:p14="http://schemas.microsoft.com/office/powerpoint/2010/main" val="3670427581"/>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fontAlgn="base">
              <a:spcBef>
                <a:spcPct val="0"/>
              </a:spcBef>
              <a:spcAft>
                <a:spcPct val="0"/>
              </a:spcAft>
              <a:defRPr/>
            </a:pPr>
            <a:fld id="{046C1E6C-7028-4BF1-8CA4-45E388D6F3FB}"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2836260317"/>
      </p:ext>
    </p:extLst>
  </p:cSld>
  <p:clrMap bg1="dk2" tx1="lt1" bg2="dk1"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32678163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CF highest resolution.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dead to life. Cause grace rewrote my story, I’ll testify</a:t>
            </a:r>
          </a:p>
          <a:p>
            <a:pPr marL="0" indent="0" algn="ctr">
              <a:buNone/>
            </a:pPr>
            <a:r>
              <a:rPr lang="en-US" sz="4000" dirty="0">
                <a:solidFill>
                  <a:schemeClr val="bg1"/>
                </a:solidFill>
                <a:latin typeface="Arial"/>
                <a:ea typeface="+mn-lt"/>
                <a:cs typeface="+mn-lt"/>
              </a:rPr>
              <a:t>By Jesus Christ the righteous I’m Justified . This is </a:t>
            </a:r>
          </a:p>
        </p:txBody>
      </p:sp>
    </p:spTree>
    <p:extLst>
      <p:ext uri="{BB962C8B-B14F-4D97-AF65-F5344CB8AC3E}">
        <p14:creationId xmlns:p14="http://schemas.microsoft.com/office/powerpoint/2010/main" val="20326097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5016758"/>
          </a:xfrm>
          <a:prstGeom prst="rect">
            <a:avLst/>
          </a:prstGeom>
        </p:spPr>
        <p:txBody>
          <a:bodyPr wrap="square">
            <a:spAutoFit/>
          </a:bodyPr>
          <a:lstStyle/>
          <a:p>
            <a:pPr algn="ctr"/>
            <a:r>
              <a:rPr lang="en-US" sz="4000" dirty="0"/>
              <a:t> 15 no, neither did Herod, for I sent you back to him; and indeed nothing deserving of death has been done by Him. 16 I will therefore chastise Him and release Him" 17(for it was necessary for him to release one to them at the feast). 18 And they all cried out at once, saying, "Away with this Man, and release to us Barabbas"—</a:t>
            </a:r>
          </a:p>
          <a:p>
            <a:pPr algn="ctr"/>
            <a:endParaRPr lang="en-US" sz="4000"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632311"/>
          </a:xfrm>
          <a:prstGeom prst="rect">
            <a:avLst/>
          </a:prstGeom>
        </p:spPr>
        <p:txBody>
          <a:bodyPr wrap="square">
            <a:spAutoFit/>
          </a:bodyPr>
          <a:lstStyle/>
          <a:p>
            <a:pPr algn="ctr"/>
            <a:r>
              <a:rPr lang="en-US" sz="4000" dirty="0"/>
              <a:t>19 who had been thrown into prison for a certain rebellion made in the city, and for murder. 20 Pilate, therefore, wishing to release Jesus, again called out to them. 21 But they shouted, saying, "Crucify Him, crucify Him!" 22 Then he said to them the third time, "Why, what evil has He done? I have found no reason for death in Him. I will therefore chastise Him and let Him go." </a:t>
            </a:r>
          </a:p>
          <a:p>
            <a:pPr algn="ctr"/>
            <a:endParaRPr lang="en-US" sz="4000"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200"/>
            <a:ext cx="12192000" cy="6247864"/>
          </a:xfrm>
          <a:prstGeom prst="rect">
            <a:avLst/>
          </a:prstGeom>
        </p:spPr>
        <p:txBody>
          <a:bodyPr wrap="square">
            <a:spAutoFit/>
          </a:bodyPr>
          <a:lstStyle/>
          <a:p>
            <a:pPr algn="ctr"/>
            <a:r>
              <a:rPr lang="en-US" sz="4000" dirty="0"/>
              <a:t> 23 But they were insistent, demanding with loud voices that He be crucified. And the voices of these men and of the chief priests prevailed. 24 So Pilate gave sentence that it should be as they requested. 25 And he released to them the one they requested, who for rebellion and murder had been thrown into prison; but he delivered Jesus to their will.</a:t>
            </a:r>
          </a:p>
          <a:p>
            <a:pPr algn="ctr"/>
            <a:endParaRPr lang="en-US" sz="4000" dirty="0"/>
          </a:p>
          <a:p>
            <a:pPr algn="ctr"/>
            <a:endParaRPr lang="en-US" sz="4000" dirty="0"/>
          </a:p>
          <a:p>
            <a:pPr algn="ctr"/>
            <a:endParaRPr lang="en-US" sz="4000"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2208"/>
            <a:ext cx="12192000" cy="5632311"/>
          </a:xfrm>
          <a:prstGeom prst="rect">
            <a:avLst/>
          </a:prstGeom>
        </p:spPr>
        <p:txBody>
          <a:bodyPr wrap="square">
            <a:spAutoFit/>
          </a:bodyPr>
          <a:lstStyle/>
          <a:p>
            <a:pPr algn="ctr"/>
            <a:r>
              <a:rPr lang="en-US" sz="4000" b="1" u="sng" dirty="0"/>
              <a:t>Isaiah 42:8</a:t>
            </a:r>
            <a:endParaRPr lang="en-US" sz="4000" u="sng" dirty="0"/>
          </a:p>
          <a:p>
            <a:pPr algn="ctr"/>
            <a:r>
              <a:rPr lang="en-US" sz="4000" dirty="0"/>
              <a:t>“I am the LORD, that is My name; And My glory I will not give to another, Nor My praise to graven images. 9 Behold, the former things have come to pass, And new things I declare; Before they spring forth I tell you of them." </a:t>
            </a:r>
          </a:p>
          <a:p>
            <a:pPr algn="ctr"/>
            <a:endParaRPr lang="en-US" sz="4000" dirty="0"/>
          </a:p>
          <a:p>
            <a:pPr algn="ctr"/>
            <a:r>
              <a:rPr lang="en-US" sz="4000" dirty="0"/>
              <a:t> </a:t>
            </a:r>
          </a:p>
          <a:p>
            <a:pPr algn="ctr"/>
            <a:endParaRPr lang="en-US" sz="4000"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2554545"/>
          </a:xfrm>
          <a:prstGeom prst="rect">
            <a:avLst/>
          </a:prstGeom>
        </p:spPr>
        <p:txBody>
          <a:bodyPr wrap="square">
            <a:spAutoFit/>
          </a:bodyPr>
          <a:lstStyle/>
          <a:p>
            <a:pPr algn="ctr"/>
            <a:r>
              <a:rPr lang="en-US" sz="4000" b="1" dirty="0"/>
              <a:t>6th Station of the Cross</a:t>
            </a:r>
            <a:endParaRPr lang="en-US" sz="4000" dirty="0"/>
          </a:p>
          <a:p>
            <a:pPr algn="ctr"/>
            <a:r>
              <a:rPr lang="en-US" sz="4000" b="1" dirty="0"/>
              <a:t>Jesus is Scourged </a:t>
            </a:r>
          </a:p>
          <a:p>
            <a:pPr algn="ctr"/>
            <a:r>
              <a:rPr lang="en-US" sz="4000" b="1" dirty="0"/>
              <a:t>and Crowned with Thorns</a:t>
            </a:r>
            <a:endParaRPr lang="en-US" sz="4000" dirty="0"/>
          </a:p>
          <a:p>
            <a:pPr algn="ctr"/>
            <a:endParaRPr lang="en-US" sz="4000" b="1"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3785652"/>
          </a:xfrm>
          <a:prstGeom prst="rect">
            <a:avLst/>
          </a:prstGeom>
        </p:spPr>
        <p:txBody>
          <a:bodyPr wrap="square">
            <a:spAutoFit/>
          </a:bodyPr>
          <a:lstStyle/>
          <a:p>
            <a:pPr algn="ctr"/>
            <a:r>
              <a:rPr lang="en-US" sz="4000" b="1" u="sng" dirty="0"/>
              <a:t>Luke 22:63-65</a:t>
            </a:r>
            <a:endParaRPr lang="en-US" sz="4000" u="sng" dirty="0"/>
          </a:p>
          <a:p>
            <a:pPr algn="ctr"/>
            <a:r>
              <a:rPr lang="en-US" sz="4000" dirty="0"/>
              <a:t>63 Now the men who held Jesus mocked Him and beat Him. 64 And having blindfolded Him, they struck Him on the face and asked Him, saying, "Prophesy! Who is the one who struck You?" 65 And many other things they blasphemously spoke against Him. </a:t>
            </a:r>
          </a:p>
        </p:txBody>
      </p:sp>
    </p:spTree>
    <p:extLst>
      <p:ext uri="{BB962C8B-B14F-4D97-AF65-F5344CB8AC3E}">
        <p14:creationId xmlns:p14="http://schemas.microsoft.com/office/powerpoint/2010/main" val="396303964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5632311"/>
          </a:xfrm>
          <a:prstGeom prst="rect">
            <a:avLst/>
          </a:prstGeom>
        </p:spPr>
        <p:txBody>
          <a:bodyPr wrap="square">
            <a:spAutoFit/>
          </a:bodyPr>
          <a:lstStyle/>
          <a:p>
            <a:pPr algn="ctr"/>
            <a:r>
              <a:rPr lang="en-US" sz="4000" b="1" u="sng" dirty="0"/>
              <a:t>Isaiah 53:3-6</a:t>
            </a:r>
            <a:endParaRPr lang="en-US" sz="4000" u="sng" dirty="0"/>
          </a:p>
          <a:p>
            <a:pPr algn="ctr"/>
            <a:r>
              <a:rPr lang="en-US" sz="4000" dirty="0"/>
              <a:t>3 He is despised and rejected by men, A Man of sorrows and acquainted with grief. And we hid, as it were, our faces from Him; He was despised, and we did not esteem Him. 4 Surely He has borne our griefs And carried our sorrows; Yet we esteemed Him stricken, Smitten by God, and afflicted. </a:t>
            </a:r>
          </a:p>
          <a:p>
            <a:pPr algn="ctr"/>
            <a:r>
              <a:rPr lang="en-US" sz="4000" dirty="0"/>
              <a:t> </a:t>
            </a:r>
          </a:p>
          <a:p>
            <a:pPr algn="ctr"/>
            <a:endParaRPr lang="en-US" sz="4000" dirty="0"/>
          </a:p>
        </p:txBody>
      </p:sp>
    </p:spTree>
    <p:extLst>
      <p:ext uri="{BB962C8B-B14F-4D97-AF65-F5344CB8AC3E}">
        <p14:creationId xmlns:p14="http://schemas.microsoft.com/office/powerpoint/2010/main" val="2715242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2208"/>
            <a:ext cx="12192000" cy="4401205"/>
          </a:xfrm>
          <a:prstGeom prst="rect">
            <a:avLst/>
          </a:prstGeom>
        </p:spPr>
        <p:txBody>
          <a:bodyPr wrap="square">
            <a:spAutoFit/>
          </a:bodyPr>
          <a:lstStyle/>
          <a:p>
            <a:pPr algn="ctr"/>
            <a:r>
              <a:rPr lang="en-US" sz="4000" dirty="0"/>
              <a:t>5 But He was wounded for our transgressions, He was bruised for our iniquities; The chastisement for our peace was upon Him, And by His stripes we are healed. 6 All we like sheep have gone astray; We have turned, every one, to his own way; And the LORD has laid on Him the iniquity of us all. </a:t>
            </a:r>
          </a:p>
          <a:p>
            <a:pPr algn="ctr">
              <a:defRPr/>
            </a:pPr>
            <a:endParaRPr lang="en-US" sz="4000" dirty="0">
              <a:solidFill>
                <a:prstClr val="black"/>
              </a:solidFill>
              <a:latin typeface="Calibri"/>
            </a:endParaRPr>
          </a:p>
        </p:txBody>
      </p:sp>
    </p:spTree>
    <p:extLst>
      <p:ext uri="{BB962C8B-B14F-4D97-AF65-F5344CB8AC3E}">
        <p14:creationId xmlns:p14="http://schemas.microsoft.com/office/powerpoint/2010/main" val="7243118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938992"/>
          </a:xfrm>
          <a:prstGeom prst="rect">
            <a:avLst/>
          </a:prstGeom>
        </p:spPr>
        <p:txBody>
          <a:bodyPr wrap="square">
            <a:spAutoFit/>
          </a:bodyPr>
          <a:lstStyle/>
          <a:p>
            <a:pPr algn="ctr"/>
            <a:r>
              <a:rPr lang="en-US" sz="4000" dirty="0"/>
              <a:t> </a:t>
            </a:r>
            <a:r>
              <a:rPr lang="en-US" sz="4000" b="1" dirty="0"/>
              <a:t>7th Station of the Cross</a:t>
            </a:r>
            <a:endParaRPr lang="en-US" sz="4000" dirty="0"/>
          </a:p>
          <a:p>
            <a:pPr algn="ctr"/>
            <a:r>
              <a:rPr lang="en-US" sz="4000" b="1" dirty="0"/>
              <a:t>Jesus Takes up His Cross</a:t>
            </a:r>
            <a:endParaRPr lang="en-US" sz="4000" dirty="0"/>
          </a:p>
          <a:p>
            <a:pPr algn="ctr"/>
            <a:endParaRPr lang="en-US" sz="4000" dirty="0"/>
          </a:p>
        </p:txBody>
      </p:sp>
    </p:spTree>
    <p:extLst>
      <p:ext uri="{BB962C8B-B14F-4D97-AF65-F5344CB8AC3E}">
        <p14:creationId xmlns:p14="http://schemas.microsoft.com/office/powerpoint/2010/main" val="345752945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785652"/>
          </a:xfrm>
          <a:prstGeom prst="rect">
            <a:avLst/>
          </a:prstGeom>
        </p:spPr>
        <p:txBody>
          <a:bodyPr wrap="square">
            <a:spAutoFit/>
          </a:bodyPr>
          <a:lstStyle/>
          <a:p>
            <a:pPr algn="ctr"/>
            <a:r>
              <a:rPr lang="en-US" sz="4000" b="1" u="sng" dirty="0"/>
              <a:t>John 19:17</a:t>
            </a:r>
            <a:endParaRPr lang="en-US" sz="4000" u="sng" dirty="0"/>
          </a:p>
          <a:p>
            <a:pPr algn="ctr"/>
            <a:r>
              <a:rPr lang="en-US" sz="4000" dirty="0"/>
              <a:t>“And He, bearing His cross, went out to a place called the Place of a Skull, which is called in Hebrew, Golgotha…”</a:t>
            </a:r>
          </a:p>
          <a:p>
            <a:pPr algn="ctr"/>
            <a:r>
              <a:rPr lang="en-US" sz="4000" dirty="0"/>
              <a:t> </a:t>
            </a:r>
          </a:p>
          <a:p>
            <a:pPr algn="ctr"/>
            <a:endParaRPr lang="en-US" sz="4000" dirty="0"/>
          </a:p>
        </p:txBody>
      </p:sp>
    </p:spTree>
    <p:extLst>
      <p:ext uri="{BB962C8B-B14F-4D97-AF65-F5344CB8AC3E}">
        <p14:creationId xmlns:p14="http://schemas.microsoft.com/office/powerpoint/2010/main" val="818961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My Testimony. This is my Testimony. This is my testimony from from dead to life. Cause grace</a:t>
            </a:r>
          </a:p>
        </p:txBody>
      </p:sp>
    </p:spTree>
    <p:extLst>
      <p:ext uri="{BB962C8B-B14F-4D97-AF65-F5344CB8AC3E}">
        <p14:creationId xmlns:p14="http://schemas.microsoft.com/office/powerpoint/2010/main" val="11798313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0"/>
            <a:ext cx="8915400" cy="1938992"/>
          </a:xfrm>
          <a:prstGeom prst="rect">
            <a:avLst/>
          </a:prstGeom>
        </p:spPr>
        <p:txBody>
          <a:bodyPr wrap="square">
            <a:spAutoFit/>
          </a:bodyPr>
          <a:lstStyle/>
          <a:p>
            <a:pPr algn="ctr"/>
            <a:r>
              <a:rPr lang="en-US" sz="4000" b="1" dirty="0"/>
              <a:t>3. When you’re feeling down, where is your focus? </a:t>
            </a:r>
            <a:endParaRPr lang="en-US" sz="4000" dirty="0"/>
          </a:p>
          <a:p>
            <a:pPr algn="ctr"/>
            <a:endParaRPr lang="en-US" sz="4000" dirty="0"/>
          </a:p>
        </p:txBody>
      </p:sp>
      <p:pic>
        <p:nvPicPr>
          <p:cNvPr id="4" name="Picture 3" descr="A stone building that has a rocky cliff&#10;&#10;Description generated with very high confidence">
            <a:extLst>
              <a:ext uri="{FF2B5EF4-FFF2-40B4-BE49-F238E27FC236}">
                <a16:creationId xmlns:a16="http://schemas.microsoft.com/office/drawing/2014/main" id="{D2C6E176-549E-4F1D-A6EB-CAB20F14B5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5401918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0"/>
            <a:ext cx="8915400" cy="1938992"/>
          </a:xfrm>
          <a:prstGeom prst="rect">
            <a:avLst/>
          </a:prstGeom>
        </p:spPr>
        <p:txBody>
          <a:bodyPr wrap="square">
            <a:spAutoFit/>
          </a:bodyPr>
          <a:lstStyle/>
          <a:p>
            <a:pPr algn="ctr"/>
            <a:r>
              <a:rPr lang="en-US" sz="4000" b="1" dirty="0"/>
              <a:t>4. How would focusing on the Lord change your response to discouragement?</a:t>
            </a:r>
            <a:endParaRPr lang="en-US" sz="4000" dirty="0"/>
          </a:p>
        </p:txBody>
      </p:sp>
      <p:pic>
        <p:nvPicPr>
          <p:cNvPr id="4" name="Picture 3" descr="A close up of a flower garden&#10;&#10;Description generated with very high confidence">
            <a:extLst>
              <a:ext uri="{FF2B5EF4-FFF2-40B4-BE49-F238E27FC236}">
                <a16:creationId xmlns:a16="http://schemas.microsoft.com/office/drawing/2014/main" id="{0FEBAE30-10A4-46D0-9694-CC28314F8D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1002818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
            <a:ext cx="8915400" cy="2554545"/>
          </a:xfrm>
          <a:prstGeom prst="rect">
            <a:avLst/>
          </a:prstGeom>
        </p:spPr>
        <p:txBody>
          <a:bodyPr wrap="square">
            <a:spAutoFit/>
          </a:bodyPr>
          <a:lstStyle/>
          <a:p>
            <a:pPr algn="ctr"/>
            <a:r>
              <a:rPr lang="en-US" sz="4000" b="1" dirty="0"/>
              <a:t>5. Who in your life has been an example of perseverance through hardship? For whom are you setting an example?</a:t>
            </a:r>
            <a:endParaRPr lang="en-US" sz="4000" dirty="0"/>
          </a:p>
        </p:txBody>
      </p:sp>
      <p:pic>
        <p:nvPicPr>
          <p:cNvPr id="4" name="Picture 3" descr="A stone building with a mountain in the background&#10;&#10;Description generated with very high confidence">
            <a:extLst>
              <a:ext uri="{FF2B5EF4-FFF2-40B4-BE49-F238E27FC236}">
                <a16:creationId xmlns:a16="http://schemas.microsoft.com/office/drawing/2014/main" id="{5370A4A7-A88F-4CF2-9B69-55490D5462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881279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
            <a:ext cx="8915400" cy="2554545"/>
          </a:xfrm>
          <a:prstGeom prst="rect">
            <a:avLst/>
          </a:prstGeom>
        </p:spPr>
        <p:txBody>
          <a:bodyPr wrap="square">
            <a:spAutoFit/>
          </a:bodyPr>
          <a:lstStyle/>
          <a:p>
            <a:pPr algn="ctr">
              <a:defRPr/>
            </a:pPr>
            <a:r>
              <a:rPr lang="en-US" sz="4000" b="1" dirty="0">
                <a:solidFill>
                  <a:srgbClr val="FFFFFF"/>
                </a:solidFill>
                <a:latin typeface="Arial"/>
                <a:cs typeface="Arial"/>
              </a:rPr>
              <a:t>5. Who in your life has been an example of perseverance through hardship? For whom are you setting an example?</a:t>
            </a:r>
            <a:endParaRPr lang="en-US" sz="4000" dirty="0">
              <a:solidFill>
                <a:srgbClr val="FFFFFF"/>
              </a:solidFill>
              <a:latin typeface="Arial"/>
              <a:cs typeface="Arial"/>
            </a:endParaRPr>
          </a:p>
        </p:txBody>
      </p:sp>
      <p:pic>
        <p:nvPicPr>
          <p:cNvPr id="4" name="Picture 3" descr="A close up of a rock&#10;&#10;Description generated with very high confidence">
            <a:extLst>
              <a:ext uri="{FF2B5EF4-FFF2-40B4-BE49-F238E27FC236}">
                <a16:creationId xmlns:a16="http://schemas.microsoft.com/office/drawing/2014/main" id="{DA3EC719-469D-4558-8674-7701AECBC2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7928005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938992"/>
          </a:xfrm>
          <a:prstGeom prst="rect">
            <a:avLst/>
          </a:prstGeom>
        </p:spPr>
        <p:txBody>
          <a:bodyPr wrap="square">
            <a:spAutoFit/>
          </a:bodyPr>
          <a:lstStyle/>
          <a:p>
            <a:pPr algn="ctr"/>
            <a:r>
              <a:rPr lang="en-US" sz="4000" b="1" u="sng" dirty="0"/>
              <a:t>Matthew 16:24 </a:t>
            </a:r>
            <a:endParaRPr lang="en-US" sz="4000" u="sng" dirty="0"/>
          </a:p>
          <a:p>
            <a:pPr algn="ctr"/>
            <a:r>
              <a:rPr lang="en-US" sz="4000" dirty="0">
                <a:solidFill>
                  <a:srgbClr val="FF0000"/>
                </a:solidFill>
              </a:rPr>
              <a:t>"If anyone would come after me, he must deny himself and take up his cross and follow me.” </a:t>
            </a:r>
          </a:p>
        </p:txBody>
      </p:sp>
    </p:spTree>
    <p:extLst>
      <p:ext uri="{BB962C8B-B14F-4D97-AF65-F5344CB8AC3E}">
        <p14:creationId xmlns:p14="http://schemas.microsoft.com/office/powerpoint/2010/main" val="102894763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2554545"/>
          </a:xfrm>
          <a:prstGeom prst="rect">
            <a:avLst/>
          </a:prstGeom>
        </p:spPr>
        <p:txBody>
          <a:bodyPr wrap="square">
            <a:spAutoFit/>
          </a:bodyPr>
          <a:lstStyle/>
          <a:p>
            <a:pPr algn="ctr"/>
            <a:r>
              <a:rPr lang="en-US" sz="4000" b="1" u="sng" dirty="0"/>
              <a:t>Matthew 10:38</a:t>
            </a:r>
            <a:endParaRPr lang="en-US" sz="4000" u="sng" dirty="0"/>
          </a:p>
          <a:p>
            <a:pPr algn="ctr"/>
            <a:r>
              <a:rPr lang="en-US" sz="4000" dirty="0">
                <a:solidFill>
                  <a:srgbClr val="FF0000"/>
                </a:solidFill>
              </a:rPr>
              <a:t>“…and anyone who does not take his cross and follow me is not worthy of me </a:t>
            </a:r>
          </a:p>
          <a:p>
            <a:pPr algn="ctr"/>
            <a:r>
              <a:rPr lang="en-US" sz="4000" dirty="0"/>
              <a:t> </a:t>
            </a:r>
          </a:p>
        </p:txBody>
      </p:sp>
    </p:spTree>
    <p:extLst>
      <p:ext uri="{BB962C8B-B14F-4D97-AF65-F5344CB8AC3E}">
        <p14:creationId xmlns:p14="http://schemas.microsoft.com/office/powerpoint/2010/main" val="199594105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170099"/>
          </a:xfrm>
          <a:prstGeom prst="rect">
            <a:avLst/>
          </a:prstGeom>
        </p:spPr>
        <p:txBody>
          <a:bodyPr wrap="square">
            <a:spAutoFit/>
          </a:bodyPr>
          <a:lstStyle/>
          <a:p>
            <a:pPr algn="ctr"/>
            <a:r>
              <a:rPr lang="en-US" sz="4000" b="1" u="sng" dirty="0"/>
              <a:t>2 Corinthians 5:17</a:t>
            </a:r>
            <a:endParaRPr lang="en-US" sz="4000" u="sng" dirty="0"/>
          </a:p>
          <a:p>
            <a:pPr algn="ctr"/>
            <a:r>
              <a:rPr lang="en-US" sz="4000" dirty="0"/>
              <a:t>“Therefore, if anyone is in Christ, he is a new creation; old things have passed away; behold, all things have become new.”</a:t>
            </a:r>
          </a:p>
          <a:p>
            <a:pPr algn="ctr"/>
            <a:r>
              <a:rPr lang="en-US" sz="4000" dirty="0"/>
              <a:t> </a:t>
            </a:r>
          </a:p>
        </p:txBody>
      </p:sp>
    </p:spTree>
    <p:extLst>
      <p:ext uri="{BB962C8B-B14F-4D97-AF65-F5344CB8AC3E}">
        <p14:creationId xmlns:p14="http://schemas.microsoft.com/office/powerpoint/2010/main" val="215026892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15 For this we say to you by the word of the Lord, that we who are alive and remain until the coming of the Lord will by no means precede those who are asleep. 16 For the Lord Himself will descend from heaven with a shout, with the voice of an archangel, and with the trumpet of God. And the dead in Christ will rise first.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6839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rewrote my story, I’ll testify By Jesus righteous I’m Justified. This is my testimony. This is my testimony.</a:t>
            </a:r>
          </a:p>
        </p:txBody>
      </p:sp>
    </p:spTree>
    <p:extLst>
      <p:ext uri="{BB962C8B-B14F-4D97-AF65-F5344CB8AC3E}">
        <p14:creationId xmlns:p14="http://schemas.microsoft.com/office/powerpoint/2010/main" val="113042374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53266"/>
            <a:ext cx="11963400" cy="6073066"/>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Corinthians 15:50-54</a:t>
            </a:r>
            <a:endParaRPr kumimoji="0" lang="en-US" sz="38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50 Now this I say, brethren, that flesh and blood cannot inherit the kingdom of God; nor does corruption inherit incorruption. 51 Behold, I tell you a mystery: We shall not all sleep, but we shall all be changed-- 52 in a moment, in the twinkling of an eye, at the last trumpet. For the trumpet will sound, and the dead will be raised incorruptible, and we shall be changed. </a:t>
            </a: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938695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53 For this corruptible must put on incorruption, and this mortal must put on immortality. 54 So when this corruptible has put on incorruption, and this mortal has put on immortality, then shall be brought to pass the saying that is written: "Death is swallowed up in victory."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22231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41018"/>
            <a:ext cx="8915400" cy="92794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r>
              <a:rPr kumimoji="0" lang="en-US" sz="4000" b="0" i="0" u="none" strike="noStrike" kern="1200" cap="none" spc="0" normalizeH="0" baseline="0" noProof="0" dirty="0">
                <a:ln>
                  <a:noFill/>
                </a:ln>
                <a:solidFill>
                  <a:srgbClr val="FFFFFF"/>
                </a:solidFill>
                <a:effectLst/>
                <a:uLnTx/>
                <a:uFillTx/>
                <a:latin typeface="Arial"/>
                <a:ea typeface="+mn-ea"/>
                <a:cs typeface="Arial"/>
              </a:rPr>
              <a:t>20 Again, when a righteous man turns from his righteousness and commits iniquity, and I lay a stumbling block before him, he shall die; because you did not give him warning, he shall die in his sin, and his righteousness which he has done shall not be remembered; but his blood I will require at your hand.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p>
        </p:txBody>
      </p:sp>
      <p:pic>
        <p:nvPicPr>
          <p:cNvPr id="3" name="Final Act Productions - Are You Ready">
            <a:hlinkClick r:id="" action="ppaction://media"/>
            <a:extLst>
              <a:ext uri="{FF2B5EF4-FFF2-40B4-BE49-F238E27FC236}">
                <a16:creationId xmlns:a16="http://schemas.microsoft.com/office/drawing/2014/main" id="{EE06DFC9-43CC-4E46-92C3-DD5C440356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3311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631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after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Acts 2:38-39</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38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Tree>
    <p:extLst>
      <p:ext uri="{BB962C8B-B14F-4D97-AF65-F5344CB8AC3E}">
        <p14:creationId xmlns:p14="http://schemas.microsoft.com/office/powerpoint/2010/main" val="34533488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GCF highest resolution.jpg"/>
          <p:cNvPicPr>
            <a:picLocks noChangeAspect="1"/>
          </p:cNvPicPr>
          <p:nvPr/>
        </p:nvPicPr>
        <p:blipFill>
          <a:blip r:embed="rId2"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val="4077670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If I’m not dead your not done. Greater things are still to come Oh I believe. If I’m not dead your not done. </a:t>
            </a:r>
          </a:p>
        </p:txBody>
      </p:sp>
    </p:spTree>
    <p:extLst>
      <p:ext uri="{BB962C8B-B14F-4D97-AF65-F5344CB8AC3E}">
        <p14:creationId xmlns:p14="http://schemas.microsoft.com/office/powerpoint/2010/main" val="3411279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Greater things are still to come Oh I believe. If I’m not dead your not done. Greater things are still to </a:t>
            </a:r>
          </a:p>
        </p:txBody>
      </p:sp>
    </p:spTree>
    <p:extLst>
      <p:ext uri="{BB962C8B-B14F-4D97-AF65-F5344CB8AC3E}">
        <p14:creationId xmlns:p14="http://schemas.microsoft.com/office/powerpoint/2010/main" val="1856533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come Oh I believe. If I’m not dead your not done your not done. Greater things are still to come. Oh I</a:t>
            </a:r>
          </a:p>
        </p:txBody>
      </p:sp>
    </p:spTree>
    <p:extLst>
      <p:ext uri="{BB962C8B-B14F-4D97-AF65-F5344CB8AC3E}">
        <p14:creationId xmlns:p14="http://schemas.microsoft.com/office/powerpoint/2010/main" val="1019935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Believe. This is My testimony from death to life. Cause Grace rewrote my story, I’ll testify. By Jesus</a:t>
            </a:r>
          </a:p>
        </p:txBody>
      </p:sp>
    </p:spTree>
    <p:extLst>
      <p:ext uri="{BB962C8B-B14F-4D97-AF65-F5344CB8AC3E}">
        <p14:creationId xmlns:p14="http://schemas.microsoft.com/office/powerpoint/2010/main" val="2546210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Christ the righteous </a:t>
            </a:r>
            <a:r>
              <a:rPr lang="en-US" sz="4000" dirty="0" err="1">
                <a:solidFill>
                  <a:schemeClr val="bg1"/>
                </a:solidFill>
                <a:latin typeface="Arial"/>
                <a:ea typeface="+mn-lt"/>
                <a:cs typeface="+mn-lt"/>
              </a:rPr>
              <a:t>im</a:t>
            </a:r>
            <a:r>
              <a:rPr lang="en-US" sz="4000" dirty="0">
                <a:solidFill>
                  <a:schemeClr val="bg1"/>
                </a:solidFill>
                <a:latin typeface="Arial"/>
                <a:ea typeface="+mn-lt"/>
                <a:cs typeface="+mn-lt"/>
              </a:rPr>
              <a:t> Justified. This is my testimony. This is My Testimony. This is My </a:t>
            </a:r>
          </a:p>
        </p:txBody>
      </p:sp>
    </p:spTree>
    <p:extLst>
      <p:ext uri="{BB962C8B-B14F-4D97-AF65-F5344CB8AC3E}">
        <p14:creationId xmlns:p14="http://schemas.microsoft.com/office/powerpoint/2010/main" val="489098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Testimony from death to life. Cause grace rewrote my story, I’ll testify. By Jesus Christ the righteous I’m</a:t>
            </a:r>
          </a:p>
        </p:txBody>
      </p:sp>
    </p:spTree>
    <p:extLst>
      <p:ext uri="{BB962C8B-B14F-4D97-AF65-F5344CB8AC3E}">
        <p14:creationId xmlns:p14="http://schemas.microsoft.com/office/powerpoint/2010/main" val="870880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Justified. This is my Testimony. This is My Testimony.</a:t>
            </a:r>
          </a:p>
        </p:txBody>
      </p:sp>
    </p:spTree>
    <p:extLst>
      <p:ext uri="{BB962C8B-B14F-4D97-AF65-F5344CB8AC3E}">
        <p14:creationId xmlns:p14="http://schemas.microsoft.com/office/powerpoint/2010/main" val="2657825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400" b="1" dirty="0">
                <a:solidFill>
                  <a:schemeClr val="bg1"/>
                </a:solidFill>
                <a:latin typeface="Arial"/>
                <a:ea typeface="+mn-lt"/>
                <a:cs typeface="+mn-lt"/>
              </a:rPr>
              <a:t>My Testimony</a:t>
            </a:r>
          </a:p>
          <a:p>
            <a:pPr marL="0" indent="0" algn="ctr">
              <a:buNone/>
            </a:pPr>
            <a:r>
              <a:rPr lang="en-US" sz="4400" b="1" dirty="0">
                <a:solidFill>
                  <a:schemeClr val="bg1"/>
                </a:solidFill>
                <a:latin typeface="Arial"/>
                <a:ea typeface="+mn-lt"/>
                <a:cs typeface="+mn-lt"/>
              </a:rPr>
              <a:t>(Elevation Worship)</a:t>
            </a:r>
            <a:endParaRPr lang="en-US" sz="4000" b="1" dirty="0">
              <a:solidFill>
                <a:schemeClr val="bg1"/>
              </a:solidFill>
              <a:latin typeface="Arial"/>
              <a:ea typeface="+mn-lt"/>
              <a:cs typeface="+mn-lt"/>
            </a:endParaRPr>
          </a:p>
        </p:txBody>
      </p:sp>
    </p:spTree>
    <p:extLst>
      <p:ext uri="{BB962C8B-B14F-4D97-AF65-F5344CB8AC3E}">
        <p14:creationId xmlns:p14="http://schemas.microsoft.com/office/powerpoint/2010/main" val="3817797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b="1" dirty="0">
                <a:solidFill>
                  <a:schemeClr val="bg1"/>
                </a:solidFill>
                <a:latin typeface="Arial"/>
                <a:ea typeface="+mn-lt"/>
                <a:cs typeface="+mn-lt"/>
              </a:rPr>
              <a:t>All My Fountain</a:t>
            </a:r>
          </a:p>
          <a:p>
            <a:pPr marL="0" indent="0" algn="ctr">
              <a:buNone/>
            </a:pPr>
            <a:r>
              <a:rPr lang="en-US" sz="4000" b="1" dirty="0">
                <a:solidFill>
                  <a:schemeClr val="bg1"/>
                </a:solidFill>
                <a:latin typeface="Arial"/>
                <a:ea typeface="+mn-lt"/>
                <a:cs typeface="+mn-lt"/>
              </a:rPr>
              <a:t>(Chris Tomlin)</a:t>
            </a:r>
          </a:p>
        </p:txBody>
      </p:sp>
    </p:spTree>
    <p:extLst>
      <p:ext uri="{BB962C8B-B14F-4D97-AF65-F5344CB8AC3E}">
        <p14:creationId xmlns:p14="http://schemas.microsoft.com/office/powerpoint/2010/main" val="547669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This dry and desert land I tell myself keep walking on</a:t>
            </a:r>
          </a:p>
          <a:p>
            <a:pPr marL="0" indent="0" algn="ctr">
              <a:buNone/>
            </a:pPr>
            <a:r>
              <a:rPr lang="en-US" sz="4000" dirty="0">
                <a:solidFill>
                  <a:schemeClr val="bg1"/>
                </a:solidFill>
                <a:latin typeface="Arial"/>
                <a:ea typeface="+mn-lt"/>
                <a:cs typeface="+mn-lt"/>
              </a:rPr>
              <a:t>Hear something up ahead Water falling like a song</a:t>
            </a:r>
          </a:p>
          <a:p>
            <a:pPr marL="0" indent="0" algn="ctr">
              <a:buNone/>
            </a:pPr>
            <a:endParaRPr lang="en-US" sz="4000" dirty="0">
              <a:solidFill>
                <a:schemeClr val="bg1"/>
              </a:solidFill>
              <a:latin typeface="Arial"/>
              <a:ea typeface="+mn-lt"/>
              <a:cs typeface="+mn-lt"/>
            </a:endParaRPr>
          </a:p>
          <a:p>
            <a:pPr marL="0" indent="0" algn="ctr">
              <a:buNone/>
            </a:pP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2439668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An everlasting stream You're river carries me home</a:t>
            </a:r>
          </a:p>
          <a:p>
            <a:pPr marL="0" indent="0" algn="ctr">
              <a:buNone/>
            </a:pPr>
            <a:r>
              <a:rPr lang="en-US" sz="4000" dirty="0">
                <a:solidFill>
                  <a:schemeClr val="bg1"/>
                </a:solidFill>
                <a:latin typeface="Arial"/>
                <a:ea typeface="+mn-lt"/>
                <a:cs typeface="+mn-lt"/>
              </a:rPr>
              <a:t>Let it flow, let it flow All my fountains A flood for my</a:t>
            </a:r>
          </a:p>
        </p:txBody>
      </p:sp>
    </p:spTree>
    <p:extLst>
      <p:ext uri="{BB962C8B-B14F-4D97-AF65-F5344CB8AC3E}">
        <p14:creationId xmlns:p14="http://schemas.microsoft.com/office/powerpoint/2010/main" val="1092462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Soul A well that never will run dry I've rambled on my own Never believing I would find An everlasting</a:t>
            </a:r>
          </a:p>
        </p:txBody>
      </p:sp>
    </p:spTree>
    <p:extLst>
      <p:ext uri="{BB962C8B-B14F-4D97-AF65-F5344CB8AC3E}">
        <p14:creationId xmlns:p14="http://schemas.microsoft.com/office/powerpoint/2010/main" val="3887489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Stream You're river carries me home Let it flow, let it flow Open the Heavens Come living water All my</a:t>
            </a:r>
          </a:p>
        </p:txBody>
      </p:sp>
    </p:spTree>
    <p:extLst>
      <p:ext uri="{BB962C8B-B14F-4D97-AF65-F5344CB8AC3E}">
        <p14:creationId xmlns:p14="http://schemas.microsoft.com/office/powerpoint/2010/main" val="609826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fountains are in you You're strong like a river Your love is running through All my fountains are in you</a:t>
            </a:r>
          </a:p>
          <a:p>
            <a:pPr marL="0" indent="0" algn="ctr">
              <a:buNone/>
            </a:pPr>
            <a:endParaRPr lang="en-US" sz="4000" dirty="0">
              <a:solidFill>
                <a:schemeClr val="bg1"/>
              </a:solidFill>
              <a:latin typeface="Arial"/>
              <a:ea typeface="+mn-lt"/>
              <a:cs typeface="+mn-lt"/>
            </a:endParaRPr>
          </a:p>
          <a:p>
            <a:pPr marL="0" indent="0" algn="ctr">
              <a:buNone/>
            </a:pP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3726789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Come on and rain down on us, rain down on us, Lord</a:t>
            </a:r>
          </a:p>
          <a:p>
            <a:pPr marL="0" indent="0" algn="ctr">
              <a:buNone/>
            </a:pPr>
            <a:r>
              <a:rPr lang="en-US" sz="4000" dirty="0">
                <a:solidFill>
                  <a:schemeClr val="bg1"/>
                </a:solidFill>
                <a:latin typeface="Arial"/>
                <a:ea typeface="+mn-lt"/>
                <a:cs typeface="+mn-lt"/>
              </a:rPr>
              <a:t>Come on and rain down on us, rain down on us, Lord</a:t>
            </a:r>
          </a:p>
          <a:p>
            <a:pPr marL="0" indent="0" algn="ctr">
              <a:buNone/>
            </a:pP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26038271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Come on and rain down on us, rain down on us, Lord (we pray) Come on and rain down on us, rain down</a:t>
            </a:r>
          </a:p>
        </p:txBody>
      </p:sp>
    </p:spTree>
    <p:extLst>
      <p:ext uri="{BB962C8B-B14F-4D97-AF65-F5344CB8AC3E}">
        <p14:creationId xmlns:p14="http://schemas.microsoft.com/office/powerpoint/2010/main" val="422652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on us, Lord Open the Heavens Come living water</a:t>
            </a:r>
          </a:p>
          <a:p>
            <a:pPr marL="0" indent="0" algn="ctr">
              <a:buNone/>
            </a:pPr>
            <a:r>
              <a:rPr lang="en-US" sz="4000" dirty="0">
                <a:solidFill>
                  <a:schemeClr val="bg1"/>
                </a:solidFill>
                <a:latin typeface="Arial"/>
                <a:ea typeface="+mn-lt"/>
                <a:cs typeface="+mn-lt"/>
              </a:rPr>
              <a:t>All my fountains are in you You're strong like a river</a:t>
            </a:r>
          </a:p>
        </p:txBody>
      </p:sp>
    </p:spTree>
    <p:extLst>
      <p:ext uri="{BB962C8B-B14F-4D97-AF65-F5344CB8AC3E}">
        <p14:creationId xmlns:p14="http://schemas.microsoft.com/office/powerpoint/2010/main" val="4112673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 love is running through All my fountains are in you Open the Heavens Come living water All my</a:t>
            </a:r>
          </a:p>
        </p:txBody>
      </p:sp>
    </p:spTree>
    <p:extLst>
      <p:ext uri="{BB962C8B-B14F-4D97-AF65-F5344CB8AC3E}">
        <p14:creationId xmlns:p14="http://schemas.microsoft.com/office/powerpoint/2010/main" val="1787866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a:solidFill>
                  <a:schemeClr val="bg1"/>
                </a:solidFill>
                <a:latin typeface="Arial" panose="020B0604020202020204" pitchFamily="34" charset="0"/>
                <a:cs typeface="Arial" panose="020B0604020202020204" pitchFamily="34" charset="0"/>
              </a:rPr>
              <a:t>I saw </a:t>
            </a:r>
            <a:r>
              <a:rPr lang="en-US" sz="4000" dirty="0" err="1">
                <a:solidFill>
                  <a:schemeClr val="bg1"/>
                </a:solidFill>
                <a:latin typeface="Arial" panose="020B0604020202020204" pitchFamily="34" charset="0"/>
                <a:cs typeface="Arial" panose="020B0604020202020204" pitchFamily="34" charset="0"/>
              </a:rPr>
              <a:t>satan</a:t>
            </a:r>
            <a:r>
              <a:rPr lang="en-US" sz="4000" dirty="0">
                <a:solidFill>
                  <a:schemeClr val="bg1"/>
                </a:solidFill>
                <a:latin typeface="Arial" panose="020B0604020202020204" pitchFamily="34" charset="0"/>
                <a:cs typeface="Arial" panose="020B0604020202020204" pitchFamily="34" charset="0"/>
              </a:rPr>
              <a:t> fall like lightning. I saw darkness run for cover. But still the miracle that I just can’t get over </a:t>
            </a:r>
            <a:br>
              <a:rPr lang="en-US" sz="4000" dirty="0">
                <a:solidFill>
                  <a:schemeClr val="bg1"/>
                </a:solidFill>
                <a:latin typeface="Arial" panose="020B0604020202020204" pitchFamily="34" charset="0"/>
                <a:cs typeface="Arial" panose="020B0604020202020204" pitchFamily="34" charset="0"/>
              </a:rPr>
            </a:br>
            <a:endParaRPr lang="en-US" sz="4000" dirty="0">
              <a:solidFill>
                <a:schemeClr val="bg1"/>
              </a:solidFill>
              <a:latin typeface="Arial" panose="020B0604020202020204" pitchFamily="34" charset="0"/>
              <a:ea typeface="+mn-lt"/>
              <a:cs typeface="Arial" panose="020B0604020202020204" pitchFamily="34" charset="0"/>
            </a:endParaRPr>
          </a:p>
        </p:txBody>
      </p:sp>
    </p:spTree>
    <p:extLst>
      <p:ext uri="{BB962C8B-B14F-4D97-AF65-F5344CB8AC3E}">
        <p14:creationId xmlns:p14="http://schemas.microsoft.com/office/powerpoint/2010/main" val="27391108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fountains are in you You're strong like a river Your love is running through All my fountains are in you</a:t>
            </a:r>
          </a:p>
          <a:p>
            <a:pPr marL="0" indent="0" algn="ctr">
              <a:buNone/>
            </a:pP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5373306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All my fountains are in you</a:t>
            </a:r>
          </a:p>
          <a:p>
            <a:pPr marL="0" indent="0" algn="ctr">
              <a:buNone/>
            </a:pP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36759932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 See A Victory”</a:t>
            </a:r>
          </a:p>
          <a:p>
            <a:pPr marL="0" indent="0" algn="ctr">
              <a:buNone/>
            </a:pPr>
            <a:r>
              <a:rPr lang="en-US" sz="4400" b="1" dirty="0">
                <a:solidFill>
                  <a:schemeClr val="bg1"/>
                </a:solidFill>
                <a:latin typeface="Arial"/>
                <a:ea typeface="+mn-lt"/>
                <a:cs typeface="+mn-lt"/>
              </a:rPr>
              <a:t>(Elevation Worship)</a:t>
            </a:r>
          </a:p>
        </p:txBody>
      </p:sp>
    </p:spTree>
    <p:extLst>
      <p:ext uri="{BB962C8B-B14F-4D97-AF65-F5344CB8AC3E}">
        <p14:creationId xmlns:p14="http://schemas.microsoft.com/office/powerpoint/2010/main" val="20550914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The weapon may be formed, but it wont prosper. When the darkness falls, it won’t prevail. Cause the</a:t>
            </a:r>
          </a:p>
        </p:txBody>
      </p:sp>
    </p:spTree>
    <p:extLst>
      <p:ext uri="{BB962C8B-B14F-4D97-AF65-F5344CB8AC3E}">
        <p14:creationId xmlns:p14="http://schemas.microsoft.com/office/powerpoint/2010/main" val="210353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God I serve knows only how to triumph. My God will never fail. Oh, my God will never fail. 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see</a:t>
            </a:r>
          </a:p>
        </p:txBody>
      </p:sp>
    </p:spTree>
    <p:extLst>
      <p:ext uri="{BB962C8B-B14F-4D97-AF65-F5344CB8AC3E}">
        <p14:creationId xmlns:p14="http://schemas.microsoft.com/office/powerpoint/2010/main" val="12647830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 victory. 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see a victory. For the battle belongs to you Lord. 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see a victory. I’m </a:t>
            </a:r>
          </a:p>
        </p:txBody>
      </p:sp>
    </p:spTree>
    <p:extLst>
      <p:ext uri="{BB962C8B-B14F-4D97-AF65-F5344CB8AC3E}">
        <p14:creationId xmlns:p14="http://schemas.microsoft.com/office/powerpoint/2010/main" val="27304648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see a victory. For the battle belongs to you Lord. There’s power in the mighty name of Jesus.</a:t>
            </a:r>
          </a:p>
        </p:txBody>
      </p:sp>
    </p:spTree>
    <p:extLst>
      <p:ext uri="{BB962C8B-B14F-4D97-AF65-F5344CB8AC3E}">
        <p14:creationId xmlns:p14="http://schemas.microsoft.com/office/powerpoint/2010/main" val="320572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Every war He wages He will win. I’m not backing down from any giant. Cause I know how this story </a:t>
            </a:r>
          </a:p>
        </p:txBody>
      </p:sp>
    </p:spTree>
    <p:extLst>
      <p:ext uri="{BB962C8B-B14F-4D97-AF65-F5344CB8AC3E}">
        <p14:creationId xmlns:p14="http://schemas.microsoft.com/office/powerpoint/2010/main" val="6359945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ends. Yes I know how this story ends. 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see a victory. 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see a victory. For the battle</a:t>
            </a:r>
          </a:p>
        </p:txBody>
      </p:sp>
    </p:spTree>
    <p:extLst>
      <p:ext uri="{BB962C8B-B14F-4D97-AF65-F5344CB8AC3E}">
        <p14:creationId xmlns:p14="http://schemas.microsoft.com/office/powerpoint/2010/main" val="2672745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belongs to you Lord. 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see a victory. 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see a victory. For the battle belongs to you</a:t>
            </a:r>
          </a:p>
        </p:txBody>
      </p:sp>
    </p:spTree>
    <p:extLst>
      <p:ext uri="{BB962C8B-B14F-4D97-AF65-F5344CB8AC3E}">
        <p14:creationId xmlns:p14="http://schemas.microsoft.com/office/powerpoint/2010/main" val="693474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My name is registered in heaven. I believe in signs and wonders. I have resurrection power. Still the </a:t>
            </a:r>
          </a:p>
        </p:txBody>
      </p:sp>
    </p:spTree>
    <p:extLst>
      <p:ext uri="{BB962C8B-B14F-4D97-AF65-F5344CB8AC3E}">
        <p14:creationId xmlns:p14="http://schemas.microsoft.com/office/powerpoint/2010/main" val="21017027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Lord. 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see a victory. 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see a victory. For the battle belongs to you </a:t>
            </a:r>
            <a:r>
              <a:rPr lang="en-US" sz="4000" dirty="0" err="1">
                <a:solidFill>
                  <a:schemeClr val="bg1"/>
                </a:solidFill>
                <a:latin typeface="Arial"/>
                <a:ea typeface="+mn-lt"/>
                <a:cs typeface="+mn-lt"/>
              </a:rPr>
              <a:t>Lord.I’m</a:t>
            </a:r>
            <a:r>
              <a:rPr lang="en-US" sz="4000" dirty="0">
                <a:solidFill>
                  <a:schemeClr val="bg1"/>
                </a:solidFill>
                <a:latin typeface="Arial"/>
                <a:ea typeface="+mn-lt"/>
                <a:cs typeface="+mn-lt"/>
              </a:rPr>
              <a:t> </a:t>
            </a:r>
            <a:r>
              <a:rPr lang="en-US" sz="4000" dirty="0" err="1">
                <a:solidFill>
                  <a:schemeClr val="bg1"/>
                </a:solidFill>
                <a:latin typeface="Arial"/>
                <a:ea typeface="+mn-lt"/>
                <a:cs typeface="+mn-lt"/>
              </a:rPr>
              <a:t>gonna</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31750353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see a victory. 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see a victory. For the battle belongs to you Lord. You take what the enemy</a:t>
            </a:r>
          </a:p>
        </p:txBody>
      </p:sp>
    </p:spTree>
    <p:extLst>
      <p:ext uri="{BB962C8B-B14F-4D97-AF65-F5344CB8AC3E}">
        <p14:creationId xmlns:p14="http://schemas.microsoft.com/office/powerpoint/2010/main" val="2920459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meant for evil. And you turn it for good. You turn it for good. You take what the enemy meant for evil. </a:t>
            </a:r>
          </a:p>
        </p:txBody>
      </p:sp>
    </p:spTree>
    <p:extLst>
      <p:ext uri="{BB962C8B-B14F-4D97-AF65-F5344CB8AC3E}">
        <p14:creationId xmlns:p14="http://schemas.microsoft.com/office/powerpoint/2010/main" val="39123800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You turn it for good. You turn it for good. You take what the enemy meant for evil. You turn it for good</a:t>
            </a:r>
          </a:p>
        </p:txBody>
      </p:sp>
    </p:spTree>
    <p:extLst>
      <p:ext uri="{BB962C8B-B14F-4D97-AF65-F5344CB8AC3E}">
        <p14:creationId xmlns:p14="http://schemas.microsoft.com/office/powerpoint/2010/main" val="34295685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you turn it for good. You take what the enemy meant for evil and you turn it for good. You turn it for good.</a:t>
            </a:r>
          </a:p>
        </p:txBody>
      </p:sp>
    </p:spTree>
    <p:extLst>
      <p:ext uri="{BB962C8B-B14F-4D97-AF65-F5344CB8AC3E}">
        <p14:creationId xmlns:p14="http://schemas.microsoft.com/office/powerpoint/2010/main" val="12124249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see a victory. 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see a victory. For the battle belongs to you Lord. 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see a </a:t>
            </a:r>
          </a:p>
        </p:txBody>
      </p:sp>
    </p:spTree>
    <p:extLst>
      <p:ext uri="{BB962C8B-B14F-4D97-AF65-F5344CB8AC3E}">
        <p14:creationId xmlns:p14="http://schemas.microsoft.com/office/powerpoint/2010/main" val="36827454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Victory. 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see a victory. For the battle belongs to you Lord. 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see a victory. I’m </a:t>
            </a:r>
          </a:p>
        </p:txBody>
      </p:sp>
    </p:spTree>
    <p:extLst>
      <p:ext uri="{BB962C8B-B14F-4D97-AF65-F5344CB8AC3E}">
        <p14:creationId xmlns:p14="http://schemas.microsoft.com/office/powerpoint/2010/main" val="32048167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see a victory. For the battle belongs to you Lord.</a:t>
            </a:r>
          </a:p>
        </p:txBody>
      </p:sp>
    </p:spTree>
    <p:extLst>
      <p:ext uri="{BB962C8B-B14F-4D97-AF65-F5344CB8AC3E}">
        <p14:creationId xmlns:p14="http://schemas.microsoft.com/office/powerpoint/2010/main" val="4139184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goodness is running after It keeps running after me</a:t>
            </a:r>
          </a:p>
          <a:p>
            <a:pPr marL="0" indent="0" algn="ctr">
              <a:buNone/>
            </a:pPr>
            <a:r>
              <a:rPr lang="en-US" sz="4000" dirty="0">
                <a:solidFill>
                  <a:schemeClr val="bg1"/>
                </a:solidFill>
                <a:latin typeface="Arial" panose="020B0604020202020204" pitchFamily="34" charset="0"/>
                <a:ea typeface="+mn-lt"/>
                <a:cs typeface="Arial" panose="020B0604020202020204" pitchFamily="34" charset="0"/>
              </a:rPr>
              <a:t>And all my life You have been faithful And all my life</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7317037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You have been so, so good With every breath that I am able Oh, I'm </a:t>
            </a:r>
            <a:r>
              <a:rPr lang="en-US" sz="4000" dirty="0" err="1">
                <a:solidFill>
                  <a:schemeClr val="bg1"/>
                </a:solidFill>
                <a:latin typeface="Arial" panose="020B0604020202020204" pitchFamily="34" charset="0"/>
                <a:ea typeface="+mn-lt"/>
                <a:cs typeface="Arial" panose="020B0604020202020204" pitchFamily="34" charset="0"/>
              </a:rPr>
              <a:t>gonna</a:t>
            </a:r>
            <a:r>
              <a:rPr lang="en-US" sz="4000" dirty="0">
                <a:solidFill>
                  <a:schemeClr val="bg1"/>
                </a:solidFill>
                <a:latin typeface="Arial" panose="020B0604020202020204" pitchFamily="34" charset="0"/>
                <a:ea typeface="+mn-lt"/>
                <a:cs typeface="Arial" panose="020B0604020202020204" pitchFamily="34" charset="0"/>
              </a:rPr>
              <a:t> sing of the goodness of God</a:t>
            </a:r>
          </a:p>
        </p:txBody>
      </p:sp>
    </p:spTree>
    <p:extLst>
      <p:ext uri="{BB962C8B-B14F-4D97-AF65-F5344CB8AC3E}">
        <p14:creationId xmlns:p14="http://schemas.microsoft.com/office/powerpoint/2010/main" val="567140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Miracles that I just cant get over. My name is registered in heaven. My praise belongs to you</a:t>
            </a:r>
          </a:p>
        </p:txBody>
      </p:sp>
    </p:spTree>
    <p:extLst>
      <p:ext uri="{BB962C8B-B14F-4D97-AF65-F5344CB8AC3E}">
        <p14:creationId xmlns:p14="http://schemas.microsoft.com/office/powerpoint/2010/main" val="22928116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(I'm </a:t>
            </a:r>
            <a:r>
              <a:rPr lang="en-US" sz="4000" dirty="0" err="1">
                <a:solidFill>
                  <a:schemeClr val="bg1"/>
                </a:solidFill>
                <a:latin typeface="Arial" panose="020B0604020202020204" pitchFamily="34" charset="0"/>
                <a:ea typeface="+mn-lt"/>
                <a:cs typeface="Arial" panose="020B0604020202020204" pitchFamily="34" charset="0"/>
              </a:rPr>
              <a:t>gonna</a:t>
            </a:r>
            <a:r>
              <a:rPr lang="en-US" sz="4000" dirty="0">
                <a:solidFill>
                  <a:schemeClr val="bg1"/>
                </a:solidFill>
                <a:latin typeface="Arial" panose="020B0604020202020204" pitchFamily="34" charset="0"/>
                <a:ea typeface="+mn-lt"/>
                <a:cs typeface="Arial" panose="020B0604020202020204" pitchFamily="34" charset="0"/>
              </a:rPr>
              <a:t> sing, I'm </a:t>
            </a:r>
            <a:r>
              <a:rPr lang="en-US" sz="4000" dirty="0" err="1">
                <a:solidFill>
                  <a:schemeClr val="bg1"/>
                </a:solidFill>
                <a:latin typeface="Arial" panose="020B0604020202020204" pitchFamily="34" charset="0"/>
                <a:ea typeface="+mn-lt"/>
                <a:cs typeface="Arial" panose="020B0604020202020204" pitchFamily="34" charset="0"/>
              </a:rPr>
              <a:t>gonna</a:t>
            </a:r>
            <a:r>
              <a:rPr lang="en-US" sz="4000" dirty="0">
                <a:solidFill>
                  <a:schemeClr val="bg1"/>
                </a:solidFill>
                <a:latin typeface="Arial" panose="020B0604020202020204" pitchFamily="34" charset="0"/>
                <a:ea typeface="+mn-lt"/>
                <a:cs typeface="Arial" panose="020B0604020202020204" pitchFamily="34" charset="0"/>
              </a:rPr>
              <a:t> sing) </a:t>
            </a:r>
            <a:r>
              <a:rPr lang="en-US" sz="4000" dirty="0" err="1">
                <a:solidFill>
                  <a:schemeClr val="bg1"/>
                </a:solidFill>
                <a:latin typeface="Arial" panose="020B0604020202020204" pitchFamily="34" charset="0"/>
                <a:ea typeface="+mn-lt"/>
                <a:cs typeface="Arial" panose="020B0604020202020204" pitchFamily="34" charset="0"/>
              </a:rPr>
              <a:t>'Cause</a:t>
            </a:r>
            <a:r>
              <a:rPr lang="en-US" sz="4000" dirty="0">
                <a:solidFill>
                  <a:schemeClr val="bg1"/>
                </a:solidFill>
                <a:latin typeface="Arial" panose="020B0604020202020204" pitchFamily="34" charset="0"/>
                <a:ea typeface="+mn-lt"/>
                <a:cs typeface="Arial" panose="020B0604020202020204" pitchFamily="34" charset="0"/>
              </a:rPr>
              <a:t> all my life You have been faithful And all my life You have been</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6630537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so, so good With every breath that I am able Oh, I'm </a:t>
            </a:r>
            <a:r>
              <a:rPr lang="en-US" sz="4000" dirty="0" err="1">
                <a:solidFill>
                  <a:schemeClr val="bg1"/>
                </a:solidFill>
                <a:latin typeface="Arial" panose="020B0604020202020204" pitchFamily="34" charset="0"/>
                <a:ea typeface="+mn-lt"/>
                <a:cs typeface="Arial" panose="020B0604020202020204" pitchFamily="34" charset="0"/>
              </a:rPr>
              <a:t>gonna</a:t>
            </a:r>
            <a:r>
              <a:rPr lang="en-US" sz="4000" dirty="0">
                <a:solidFill>
                  <a:schemeClr val="bg1"/>
                </a:solidFill>
                <a:latin typeface="Arial" panose="020B0604020202020204" pitchFamily="34" charset="0"/>
                <a:ea typeface="+mn-lt"/>
                <a:cs typeface="Arial" panose="020B0604020202020204" pitchFamily="34" charset="0"/>
              </a:rPr>
              <a:t> sing of the goodness of God Oh, I'm </a:t>
            </a:r>
            <a:r>
              <a:rPr lang="en-US" sz="4000" dirty="0" err="1">
                <a:solidFill>
                  <a:schemeClr val="bg1"/>
                </a:solidFill>
                <a:latin typeface="Arial" panose="020B0604020202020204" pitchFamily="34" charset="0"/>
                <a:ea typeface="+mn-lt"/>
                <a:cs typeface="Arial" panose="020B0604020202020204" pitchFamily="34" charset="0"/>
              </a:rPr>
              <a:t>gonna</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30577032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sing of the goodness of God</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22571342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”The Anthem”</a:t>
            </a:r>
          </a:p>
          <a:p>
            <a:pPr marL="0" indent="0" algn="ctr">
              <a:buNone/>
            </a:pPr>
            <a:r>
              <a:rPr lang="en-US" sz="4400" b="1" dirty="0">
                <a:solidFill>
                  <a:schemeClr val="bg1"/>
                </a:solidFill>
                <a:latin typeface="Arial"/>
                <a:ea typeface="+mn-lt"/>
                <a:cs typeface="+mn-lt"/>
              </a:rPr>
              <a:t>(Planet Shakers)</a:t>
            </a:r>
          </a:p>
        </p:txBody>
      </p:sp>
    </p:spTree>
    <p:extLst>
      <p:ext uri="{BB962C8B-B14F-4D97-AF65-F5344CB8AC3E}">
        <p14:creationId xmlns:p14="http://schemas.microsoft.com/office/powerpoint/2010/main" val="13125764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By His stripes, we are healed By His nail-pierced hands, we're free By His blood, we're washed clean</a:t>
            </a:r>
          </a:p>
        </p:txBody>
      </p:sp>
    </p:spTree>
    <p:extLst>
      <p:ext uri="{BB962C8B-B14F-4D97-AF65-F5344CB8AC3E}">
        <p14:creationId xmlns:p14="http://schemas.microsoft.com/office/powerpoint/2010/main" val="21211388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Now we have the victory The power of sin is broken</a:t>
            </a:r>
          </a:p>
          <a:p>
            <a:pPr marL="0" indent="0" algn="ctr">
              <a:buNone/>
            </a:pPr>
            <a:r>
              <a:rPr lang="en-US" sz="4000" dirty="0">
                <a:solidFill>
                  <a:schemeClr val="bg1"/>
                </a:solidFill>
                <a:latin typeface="Arial"/>
                <a:ea typeface="+mn-lt"/>
                <a:cs typeface="+mn-lt"/>
              </a:rPr>
              <a:t>Jesus overcame it all He has won our freedom</a:t>
            </a:r>
          </a:p>
        </p:txBody>
      </p:sp>
    </p:spTree>
    <p:extLst>
      <p:ext uri="{BB962C8B-B14F-4D97-AF65-F5344CB8AC3E}">
        <p14:creationId xmlns:p14="http://schemas.microsoft.com/office/powerpoint/2010/main" val="1994263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Jesus has won it all Hallelujah, You have won the victory Hallelujah, You have won it all for me</a:t>
            </a:r>
          </a:p>
          <a:p>
            <a:pPr marL="0" indent="0" algn="ctr">
              <a:buNone/>
            </a:pP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31663005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Death could not hold You down, You are the risen King Seated in majesty, You are the risen King By</a:t>
            </a:r>
          </a:p>
        </p:txBody>
      </p:sp>
    </p:spTree>
    <p:extLst>
      <p:ext uri="{BB962C8B-B14F-4D97-AF65-F5344CB8AC3E}">
        <p14:creationId xmlns:p14="http://schemas.microsoft.com/office/powerpoint/2010/main" val="15998298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His stripes, we are healed By His nail-pierced hands, we're free By His blood, we're washed clean Now we</a:t>
            </a:r>
          </a:p>
        </p:txBody>
      </p:sp>
    </p:spTree>
    <p:extLst>
      <p:ext uri="{BB962C8B-B14F-4D97-AF65-F5344CB8AC3E}">
        <p14:creationId xmlns:p14="http://schemas.microsoft.com/office/powerpoint/2010/main" val="38635078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have the victory The power of sin is broken Jesus overcame it all He has won our freedom Jesus has</a:t>
            </a:r>
          </a:p>
        </p:txBody>
      </p:sp>
    </p:spTree>
    <p:extLst>
      <p:ext uri="{BB962C8B-B14F-4D97-AF65-F5344CB8AC3E}">
        <p14:creationId xmlns:p14="http://schemas.microsoft.com/office/powerpoint/2010/main" val="3418795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forever. This is my testimony from dead to life. Cause grace rewrote my story, I’ll testify By Jesus </a:t>
            </a:r>
          </a:p>
        </p:txBody>
      </p:sp>
    </p:spTree>
    <p:extLst>
      <p:ext uri="{BB962C8B-B14F-4D97-AF65-F5344CB8AC3E}">
        <p14:creationId xmlns:p14="http://schemas.microsoft.com/office/powerpoint/2010/main" val="31183334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won it all Hallelujah, You have won the victory</a:t>
            </a:r>
          </a:p>
          <a:p>
            <a:pPr marL="0" indent="0" algn="ctr">
              <a:buNone/>
            </a:pPr>
            <a:r>
              <a:rPr lang="en-US" sz="4000" dirty="0">
                <a:solidFill>
                  <a:schemeClr val="bg1"/>
                </a:solidFill>
                <a:latin typeface="Arial"/>
                <a:ea typeface="+mn-lt"/>
                <a:cs typeface="+mn-lt"/>
              </a:rPr>
              <a:t>Hallelujah, You have won it all for me Death could not</a:t>
            </a:r>
          </a:p>
        </p:txBody>
      </p:sp>
    </p:spTree>
    <p:extLst>
      <p:ext uri="{BB962C8B-B14F-4D97-AF65-F5344CB8AC3E}">
        <p14:creationId xmlns:p14="http://schemas.microsoft.com/office/powerpoint/2010/main" val="23077606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hold You down, You are the risen King Seated in majesty, You are the risen King Our God is risen, He</a:t>
            </a:r>
          </a:p>
        </p:txBody>
      </p:sp>
    </p:spTree>
    <p:extLst>
      <p:ext uri="{BB962C8B-B14F-4D97-AF65-F5344CB8AC3E}">
        <p14:creationId xmlns:p14="http://schemas.microsoft.com/office/powerpoint/2010/main" val="805426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is alive He won the victory, He reigns on high Our God is risen, He is alive He won the victory, He</a:t>
            </a:r>
          </a:p>
        </p:txBody>
      </p:sp>
    </p:spTree>
    <p:extLst>
      <p:ext uri="{BB962C8B-B14F-4D97-AF65-F5344CB8AC3E}">
        <p14:creationId xmlns:p14="http://schemas.microsoft.com/office/powerpoint/2010/main" val="42836234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reigns on high Our God is risen, He is alive He won the victory, He reigns on high Our God is risen, He is</a:t>
            </a:r>
          </a:p>
        </p:txBody>
      </p:sp>
    </p:spTree>
    <p:extLst>
      <p:ext uri="{BB962C8B-B14F-4D97-AF65-F5344CB8AC3E}">
        <p14:creationId xmlns:p14="http://schemas.microsoft.com/office/powerpoint/2010/main" val="42484280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Alive He won the victory, He reigns on high Hallelujah, You have won the victory Hallelujah, You</a:t>
            </a:r>
          </a:p>
        </p:txBody>
      </p:sp>
    </p:spTree>
    <p:extLst>
      <p:ext uri="{BB962C8B-B14F-4D97-AF65-F5344CB8AC3E}">
        <p14:creationId xmlns:p14="http://schemas.microsoft.com/office/powerpoint/2010/main" val="6260389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have won it all for me Death could not hold You down, You are the risen King Seated in majesty, You</a:t>
            </a:r>
          </a:p>
        </p:txBody>
      </p:sp>
    </p:spTree>
    <p:extLst>
      <p:ext uri="{BB962C8B-B14F-4D97-AF65-F5344CB8AC3E}">
        <p14:creationId xmlns:p14="http://schemas.microsoft.com/office/powerpoint/2010/main" val="29820711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are the risen King Hallelujah, You have won the victory Hallelujah, You have won it all for me</a:t>
            </a:r>
          </a:p>
        </p:txBody>
      </p:sp>
    </p:spTree>
    <p:extLst>
      <p:ext uri="{BB962C8B-B14F-4D97-AF65-F5344CB8AC3E}">
        <p14:creationId xmlns:p14="http://schemas.microsoft.com/office/powerpoint/2010/main" val="8589660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Death could not hold You down, You are the risen King Seated in majesty, You are the risen King</a:t>
            </a:r>
          </a:p>
        </p:txBody>
      </p:sp>
    </p:spTree>
    <p:extLst>
      <p:ext uri="{BB962C8B-B14F-4D97-AF65-F5344CB8AC3E}">
        <p14:creationId xmlns:p14="http://schemas.microsoft.com/office/powerpoint/2010/main" val="27578223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b="1" dirty="0">
                <a:solidFill>
                  <a:schemeClr val="bg1"/>
                </a:solidFill>
                <a:latin typeface="Arial"/>
                <a:ea typeface="+mn-lt"/>
                <a:cs typeface="+mn-lt"/>
              </a:rPr>
              <a:t>I Have Decided to </a:t>
            </a:r>
          </a:p>
          <a:p>
            <a:pPr marL="0" indent="0" algn="ctr">
              <a:buNone/>
            </a:pPr>
            <a:r>
              <a:rPr lang="en-US" sz="4000" b="1" dirty="0">
                <a:solidFill>
                  <a:schemeClr val="bg1"/>
                </a:solidFill>
                <a:latin typeface="Arial"/>
                <a:ea typeface="+mn-lt"/>
                <a:cs typeface="+mn-lt"/>
              </a:rPr>
              <a:t>Follow Jesus</a:t>
            </a:r>
          </a:p>
        </p:txBody>
      </p:sp>
    </p:spTree>
    <p:extLst>
      <p:ext uri="{BB962C8B-B14F-4D97-AF65-F5344CB8AC3E}">
        <p14:creationId xmlns:p14="http://schemas.microsoft.com/office/powerpoint/2010/main" val="8427247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 have decided to follow Jesus; I have decided to follow Jesus; I have decided to follow Jesus; No</a:t>
            </a:r>
          </a:p>
        </p:txBody>
      </p:sp>
    </p:spTree>
    <p:extLst>
      <p:ext uri="{BB962C8B-B14F-4D97-AF65-F5344CB8AC3E}">
        <p14:creationId xmlns:p14="http://schemas.microsoft.com/office/powerpoint/2010/main" val="3511232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Christ the righteous I’m Justified. This is my Testimony. This is my Testimony. Come together</a:t>
            </a:r>
          </a:p>
        </p:txBody>
      </p:sp>
    </p:spTree>
    <p:extLst>
      <p:ext uri="{BB962C8B-B14F-4D97-AF65-F5344CB8AC3E}">
        <p14:creationId xmlns:p14="http://schemas.microsoft.com/office/powerpoint/2010/main" val="29802716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turning back, no turning back. 2. </a:t>
            </a:r>
            <a:r>
              <a:rPr lang="en-US" sz="4000" dirty="0" err="1">
                <a:solidFill>
                  <a:schemeClr val="bg1"/>
                </a:solidFill>
                <a:latin typeface="Arial"/>
                <a:ea typeface="+mn-lt"/>
                <a:cs typeface="+mn-lt"/>
              </a:rPr>
              <a:t>Tho</a:t>
            </a:r>
            <a:r>
              <a:rPr lang="en-US" sz="4000" dirty="0">
                <a:solidFill>
                  <a:schemeClr val="bg1"/>
                </a:solidFill>
                <a:latin typeface="Arial"/>
                <a:ea typeface="+mn-lt"/>
                <a:cs typeface="+mn-lt"/>
              </a:rPr>
              <a:t>' none go with me, I still will follow, </a:t>
            </a:r>
            <a:r>
              <a:rPr lang="en-US" sz="4000" dirty="0" err="1">
                <a:solidFill>
                  <a:schemeClr val="bg1"/>
                </a:solidFill>
                <a:latin typeface="Arial"/>
                <a:ea typeface="+mn-lt"/>
                <a:cs typeface="+mn-lt"/>
              </a:rPr>
              <a:t>Tho</a:t>
            </a:r>
            <a:r>
              <a:rPr lang="en-US" sz="4000" dirty="0">
                <a:solidFill>
                  <a:schemeClr val="bg1"/>
                </a:solidFill>
                <a:latin typeface="Arial"/>
                <a:ea typeface="+mn-lt"/>
                <a:cs typeface="+mn-lt"/>
              </a:rPr>
              <a:t>' none go with me I still will</a:t>
            </a:r>
          </a:p>
        </p:txBody>
      </p:sp>
    </p:spTree>
    <p:extLst>
      <p:ext uri="{BB962C8B-B14F-4D97-AF65-F5344CB8AC3E}">
        <p14:creationId xmlns:p14="http://schemas.microsoft.com/office/powerpoint/2010/main" val="22752592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follow, </a:t>
            </a:r>
            <a:r>
              <a:rPr lang="en-US" sz="4000" dirty="0" err="1">
                <a:solidFill>
                  <a:schemeClr val="bg1"/>
                </a:solidFill>
                <a:latin typeface="Arial"/>
                <a:ea typeface="+mn-lt"/>
                <a:cs typeface="+mn-lt"/>
              </a:rPr>
              <a:t>Tho</a:t>
            </a:r>
            <a:r>
              <a:rPr lang="en-US" sz="4000" dirty="0">
                <a:solidFill>
                  <a:schemeClr val="bg1"/>
                </a:solidFill>
                <a:latin typeface="Arial"/>
                <a:ea typeface="+mn-lt"/>
                <a:cs typeface="+mn-lt"/>
              </a:rPr>
              <a:t>' none go with me, I still will follow; No turning back, no turning back. 3. My cross I'll carry, </a:t>
            </a:r>
          </a:p>
        </p:txBody>
      </p:sp>
    </p:spTree>
    <p:extLst>
      <p:ext uri="{BB962C8B-B14F-4D97-AF65-F5344CB8AC3E}">
        <p14:creationId xmlns:p14="http://schemas.microsoft.com/office/powerpoint/2010/main" val="8406962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till I see Jesus; My cross I'll carry till I see Jesus, My cross I'll carry till I see Jesus; No turning back, No</a:t>
            </a:r>
          </a:p>
        </p:txBody>
      </p:sp>
    </p:spTree>
    <p:extLst>
      <p:ext uri="{BB962C8B-B14F-4D97-AF65-F5344CB8AC3E}">
        <p14:creationId xmlns:p14="http://schemas.microsoft.com/office/powerpoint/2010/main" val="41809004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turning back. 4. The world behind me, the cross before me, The world behind me, the cross before</a:t>
            </a:r>
          </a:p>
        </p:txBody>
      </p:sp>
    </p:spTree>
    <p:extLst>
      <p:ext uri="{BB962C8B-B14F-4D97-AF65-F5344CB8AC3E}">
        <p14:creationId xmlns:p14="http://schemas.microsoft.com/office/powerpoint/2010/main" val="34775636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me; The world behind me, the cross before me;</a:t>
            </a:r>
          </a:p>
          <a:p>
            <a:pPr marL="0" indent="0" algn="ctr">
              <a:buNone/>
            </a:pPr>
            <a:r>
              <a:rPr lang="en-US" sz="4000" dirty="0">
                <a:solidFill>
                  <a:schemeClr val="bg1"/>
                </a:solidFill>
                <a:latin typeface="Arial"/>
                <a:ea typeface="+mn-lt"/>
                <a:cs typeface="+mn-lt"/>
              </a:rPr>
              <a:t>No turning back, no turning back.</a:t>
            </a:r>
          </a:p>
        </p:txBody>
      </p:sp>
    </p:spTree>
    <p:extLst>
      <p:ext uri="{BB962C8B-B14F-4D97-AF65-F5344CB8AC3E}">
        <p14:creationId xmlns:p14="http://schemas.microsoft.com/office/powerpoint/2010/main" val="19947112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Placido Soliven\Desktop\Google Images\Turn Off Cell Phones.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52600" y="-30480"/>
            <a:ext cx="8686800" cy="3416320"/>
          </a:xfrm>
          <a:prstGeom prst="rect">
            <a:avLst/>
          </a:prstGeom>
          <a:noFill/>
        </p:spPr>
        <p:txBody>
          <a:bodyPr wrap="square" rtlCol="0">
            <a:spAutoFit/>
          </a:bodyPr>
          <a:lstStyle/>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Stages of The Cross Part 1</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effectLst/>
                <a:latin typeface="Verdana" panose="020B0604030504040204" pitchFamily="34" charset="0"/>
                <a:ea typeface="Calibri" panose="020F0502020204030204" pitchFamily="34" charset="0"/>
                <a:cs typeface="Times New Roman" panose="02020603050405020304" pitchFamily="18" charset="0"/>
              </a:rPr>
              <a:t>By Pastor Fee Soliven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Luke 22:39-43</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Sunday Morning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April 3, 2022</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3200" b="1" dirty="0"/>
          </a:p>
        </p:txBody>
      </p:sp>
      <p:pic>
        <p:nvPicPr>
          <p:cNvPr id="4" name="Picture 3" descr="A close up of a logo&#10;&#10;Description generated with high confidence">
            <a:extLst>
              <a:ext uri="{FF2B5EF4-FFF2-40B4-BE49-F238E27FC236}">
                <a16:creationId xmlns:a16="http://schemas.microsoft.com/office/drawing/2014/main" id="{CB54AD63-3918-4C78-9002-D0B2DAD28C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67000"/>
            <a:ext cx="12192000" cy="4222493"/>
          </a:xfrm>
          <a:prstGeom prst="rect">
            <a:avLst/>
          </a:prstGeom>
        </p:spPr>
      </p:pic>
      <p:pic>
        <p:nvPicPr>
          <p:cNvPr id="9" name="Picture 8" descr="AGCF highest resolution.jpg"/>
          <p:cNvPicPr>
            <a:picLocks noChangeAspect="1"/>
          </p:cNvPicPr>
          <p:nvPr/>
        </p:nvPicPr>
        <p:blipFill>
          <a:blip r:embed="rId4" cstate="print"/>
          <a:stretch>
            <a:fillRect/>
          </a:stretch>
        </p:blipFill>
        <p:spPr>
          <a:xfrm>
            <a:off x="0" y="5517893"/>
            <a:ext cx="1828800" cy="137160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6858000"/>
          </a:xfrm>
          <a:prstGeom prst="rect">
            <a:avLst/>
          </a:prstGeom>
        </p:spPr>
        <p:txBody>
          <a:bodyPr/>
          <a:lstStyle/>
          <a:p>
            <a:pPr algn="ctr"/>
            <a:r>
              <a:rPr lang="en-US" sz="4000" b="1" u="sng" dirty="0"/>
              <a:t>Luke 22:39-43</a:t>
            </a:r>
            <a:endParaRPr lang="en-US" sz="4000" u="sng" dirty="0"/>
          </a:p>
          <a:p>
            <a:pPr algn="ctr"/>
            <a:r>
              <a:rPr lang="en-US" sz="4000" dirty="0"/>
              <a:t>39 Coming out, He went to the Mount of Olives, as He was accustomed, and His disciples also followed Him. 40 When He came to the place, He said to them, </a:t>
            </a:r>
            <a:r>
              <a:rPr lang="en-US" sz="4000" dirty="0">
                <a:solidFill>
                  <a:srgbClr val="FF0000"/>
                </a:solidFill>
              </a:rPr>
              <a:t>"Pray that you may not enter into temptation." </a:t>
            </a:r>
            <a:r>
              <a:rPr lang="en-US" sz="4000" dirty="0"/>
              <a:t>41 And He was withdrawn from them about a stone's throw, and He knelt down and prayed, 42 saying, </a:t>
            </a:r>
            <a:r>
              <a:rPr lang="en-US" sz="4000" dirty="0">
                <a:solidFill>
                  <a:srgbClr val="FF0000"/>
                </a:solidFill>
              </a:rPr>
              <a:t>"Father, if it is Your will, take this cup away from Me; nevertheless not My will, but Yours, be done." </a:t>
            </a:r>
          </a:p>
          <a:p>
            <a:pPr algn="ctr"/>
            <a:r>
              <a:rPr lang="en-US" sz="4000" dirty="0">
                <a:solidFill>
                  <a:srgbClr val="FF0000"/>
                </a:solidFill>
              </a:rPr>
              <a:t> </a:t>
            </a:r>
          </a:p>
          <a:p>
            <a:pPr algn="ctr"/>
            <a:r>
              <a:rPr lang="en-US" sz="4000" dirty="0"/>
              <a:t> </a:t>
            </a:r>
          </a:p>
          <a:p>
            <a:pPr algn="ctr"/>
            <a:endParaRPr lang="en-US" sz="4000" dirty="0">
              <a:solidFill>
                <a:srgbClr val="FFFFFF"/>
              </a:solidFill>
              <a:latin typeface="Verdana" pitchFamily="34" charset="0"/>
              <a:cs typeface="Arial" charset="0"/>
            </a:endParaRPr>
          </a:p>
        </p:txBody>
      </p:sp>
    </p:spTree>
    <p:extLst>
      <p:ext uri="{BB962C8B-B14F-4D97-AF65-F5344CB8AC3E}">
        <p14:creationId xmlns:p14="http://schemas.microsoft.com/office/powerpoint/2010/main" val="16919816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algn="ctr"/>
            <a:r>
              <a:rPr lang="en-US" sz="4000" dirty="0"/>
              <a:t> </a:t>
            </a:r>
            <a:r>
              <a:rPr lang="en-US" sz="4000" b="1" dirty="0"/>
              <a:t> Via Dolorosa</a:t>
            </a:r>
            <a:endParaRPr lang="en-US" sz="4000" dirty="0"/>
          </a:p>
          <a:p>
            <a:pPr lvl="0" algn="ctr" fontAlgn="base">
              <a:spcBef>
                <a:spcPct val="0"/>
              </a:spcBef>
              <a:spcAft>
                <a:spcPct val="0"/>
              </a:spcAft>
              <a:defRPr/>
            </a:pPr>
            <a:endParaRPr lang="en-US" sz="4000" dirty="0">
              <a:solidFill>
                <a:srgbClr val="FFFFFF"/>
              </a:solidFill>
              <a:latin typeface="Verdana" pitchFamily="34" charset="0"/>
              <a:cs typeface="Arial" charset="0"/>
            </a:endParaRPr>
          </a:p>
        </p:txBody>
      </p:sp>
    </p:spTree>
    <p:extLst>
      <p:ext uri="{BB962C8B-B14F-4D97-AF65-F5344CB8AC3E}">
        <p14:creationId xmlns:p14="http://schemas.microsoft.com/office/powerpoint/2010/main" val="31486986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76200"/>
            <a:ext cx="8915400" cy="1938992"/>
          </a:xfrm>
          <a:prstGeom prst="rect">
            <a:avLst/>
          </a:prstGeom>
        </p:spPr>
        <p:txBody>
          <a:bodyPr wrap="square">
            <a:spAutoFit/>
          </a:bodyPr>
          <a:lstStyle/>
          <a:p>
            <a:pPr algn="ctr"/>
            <a:r>
              <a:rPr lang="en-US" sz="4000" b="1" dirty="0"/>
              <a:t>1. Do you remember the last time you felt down or discouraged? </a:t>
            </a:r>
            <a:endParaRPr lang="en-US" sz="4000" dirty="0"/>
          </a:p>
          <a:p>
            <a:pPr algn="ctr"/>
            <a:endParaRPr lang="en-US" sz="4000" dirty="0"/>
          </a:p>
        </p:txBody>
      </p:sp>
      <p:pic>
        <p:nvPicPr>
          <p:cNvPr id="4" name="Picture 3" descr="A large stone building&#10;&#10;Description generated with very high confidence">
            <a:extLst>
              <a:ext uri="{FF2B5EF4-FFF2-40B4-BE49-F238E27FC236}">
                <a16:creationId xmlns:a16="http://schemas.microsoft.com/office/drawing/2014/main" id="{66AAA9C3-7370-48AB-A6C4-ECD9270215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12268200"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sons and daughters. Bought with blood and washed in </a:t>
            </a:r>
            <a:r>
              <a:rPr lang="en-US" sz="4000" dirty="0" err="1">
                <a:solidFill>
                  <a:schemeClr val="bg1"/>
                </a:solidFill>
                <a:latin typeface="Arial"/>
                <a:ea typeface="+mn-lt"/>
                <a:cs typeface="+mn-lt"/>
              </a:rPr>
              <a:t>water.Sing</a:t>
            </a:r>
            <a:r>
              <a:rPr lang="en-US" sz="4000" dirty="0">
                <a:solidFill>
                  <a:schemeClr val="bg1"/>
                </a:solidFill>
                <a:latin typeface="Arial"/>
                <a:ea typeface="+mn-lt"/>
                <a:cs typeface="+mn-lt"/>
              </a:rPr>
              <a:t> the praises of the Spirit Son and Father</a:t>
            </a:r>
          </a:p>
        </p:txBody>
      </p:sp>
    </p:spTree>
    <p:extLst>
      <p:ext uri="{BB962C8B-B14F-4D97-AF65-F5344CB8AC3E}">
        <p14:creationId xmlns:p14="http://schemas.microsoft.com/office/powerpoint/2010/main" val="14526923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52937"/>
            <a:ext cx="8915400" cy="2554545"/>
          </a:xfrm>
          <a:prstGeom prst="rect">
            <a:avLst/>
          </a:prstGeom>
        </p:spPr>
        <p:txBody>
          <a:bodyPr wrap="square">
            <a:spAutoFit/>
          </a:bodyPr>
          <a:lstStyle/>
          <a:p>
            <a:pPr algn="ctr"/>
            <a:r>
              <a:rPr lang="en-US" sz="4000" b="1" dirty="0"/>
              <a:t>2. What caused you to feel this way?</a:t>
            </a:r>
            <a:endParaRPr lang="en-US" sz="4000" dirty="0"/>
          </a:p>
          <a:p>
            <a:pPr algn="ctr"/>
            <a:r>
              <a:rPr lang="en-US" sz="4000" b="1" dirty="0"/>
              <a:t> </a:t>
            </a:r>
            <a:endParaRPr lang="en-US" sz="4000" dirty="0"/>
          </a:p>
          <a:p>
            <a:pPr algn="ctr"/>
            <a:endParaRPr lang="en-US" sz="4000" b="1" dirty="0"/>
          </a:p>
        </p:txBody>
      </p:sp>
      <p:pic>
        <p:nvPicPr>
          <p:cNvPr id="4" name="Picture 3" descr="A stone building that has a bench in front of a brick wall&#10;&#10;Description generated with high confidence">
            <a:extLst>
              <a:ext uri="{FF2B5EF4-FFF2-40B4-BE49-F238E27FC236}">
                <a16:creationId xmlns:a16="http://schemas.microsoft.com/office/drawing/2014/main" id="{360384AB-BF06-4D52-9F15-05A3BC74AE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12268200" cy="685800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18409"/>
            <a:ext cx="8915400" cy="2554545"/>
          </a:xfrm>
          <a:prstGeom prst="rect">
            <a:avLst/>
          </a:prstGeom>
        </p:spPr>
        <p:txBody>
          <a:bodyPr wrap="square">
            <a:spAutoFit/>
          </a:bodyPr>
          <a:lstStyle/>
          <a:p>
            <a:pPr algn="ctr"/>
            <a:r>
              <a:rPr lang="en-US" sz="4000" b="1" dirty="0"/>
              <a:t>The apostle Paul is an inspiring example of someone who was down but not out.</a:t>
            </a:r>
            <a:endParaRPr lang="en-US" sz="4000" dirty="0"/>
          </a:p>
          <a:p>
            <a:pPr algn="ctr"/>
            <a:endParaRPr lang="en-US" sz="4000" b="1" dirty="0"/>
          </a:p>
        </p:txBody>
      </p:sp>
      <p:pic>
        <p:nvPicPr>
          <p:cNvPr id="6" name="Picture 5" descr="An old stone building&#10;&#10;Description generated with very high confidence">
            <a:extLst>
              <a:ext uri="{FF2B5EF4-FFF2-40B4-BE49-F238E27FC236}">
                <a16:creationId xmlns:a16="http://schemas.microsoft.com/office/drawing/2014/main" id="{F927737B-E154-4515-BEAC-E1FF18575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12456"/>
            <a:ext cx="8915400" cy="1323439"/>
          </a:xfrm>
          <a:prstGeom prst="rect">
            <a:avLst/>
          </a:prstGeom>
        </p:spPr>
        <p:txBody>
          <a:bodyPr wrap="square">
            <a:spAutoFit/>
          </a:bodyPr>
          <a:lstStyle/>
          <a:p>
            <a:pPr algn="ctr"/>
            <a:endParaRPr lang="en-US" sz="4000" dirty="0"/>
          </a:p>
          <a:p>
            <a:pPr algn="ctr"/>
            <a:r>
              <a:rPr lang="en-US" sz="4000" b="1" dirty="0"/>
              <a:t> </a:t>
            </a:r>
            <a:endParaRPr lang="en-US" sz="4000" dirty="0"/>
          </a:p>
        </p:txBody>
      </p:sp>
      <p:sp>
        <p:nvSpPr>
          <p:cNvPr id="4" name="Rectangle 3"/>
          <p:cNvSpPr/>
          <p:nvPr/>
        </p:nvSpPr>
        <p:spPr>
          <a:xfrm>
            <a:off x="0" y="76201"/>
            <a:ext cx="12192000" cy="2554545"/>
          </a:xfrm>
          <a:prstGeom prst="rect">
            <a:avLst/>
          </a:prstGeom>
        </p:spPr>
        <p:txBody>
          <a:bodyPr wrap="square">
            <a:spAutoFit/>
          </a:bodyPr>
          <a:lstStyle/>
          <a:p>
            <a:pPr algn="ctr"/>
            <a:r>
              <a:rPr lang="en-US" sz="4000" b="1" dirty="0"/>
              <a:t>1st Station of the Cross </a:t>
            </a:r>
            <a:endParaRPr lang="en-US" sz="4000" dirty="0"/>
          </a:p>
          <a:p>
            <a:pPr algn="ctr"/>
            <a:r>
              <a:rPr lang="en-US" sz="4000" b="1" dirty="0"/>
              <a:t>Jesus on the Mount of Olives </a:t>
            </a:r>
            <a:endParaRPr lang="en-US" sz="4000" dirty="0"/>
          </a:p>
          <a:p>
            <a:pPr algn="ctr"/>
            <a:r>
              <a:rPr lang="en-US" sz="4000" dirty="0"/>
              <a:t> </a:t>
            </a:r>
          </a:p>
          <a:p>
            <a:pPr algn="ctr"/>
            <a:endParaRPr lang="en-US" sz="4000" b="1" dirty="0">
              <a:solidFill>
                <a:prstClr val="black"/>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6247864"/>
          </a:xfrm>
          <a:prstGeom prst="rect">
            <a:avLst/>
          </a:prstGeom>
        </p:spPr>
        <p:txBody>
          <a:bodyPr wrap="square">
            <a:spAutoFit/>
          </a:bodyPr>
          <a:lstStyle/>
          <a:p>
            <a:pPr algn="ctr"/>
            <a:r>
              <a:rPr lang="en-US" sz="4000" u="sng" dirty="0"/>
              <a:t> </a:t>
            </a:r>
            <a:r>
              <a:rPr lang="en-US" sz="4000" b="1" u="sng" dirty="0"/>
              <a:t>Luke 22:39-46</a:t>
            </a:r>
            <a:endParaRPr lang="en-US" sz="4000" u="sng" dirty="0"/>
          </a:p>
          <a:p>
            <a:pPr algn="ctr"/>
            <a:r>
              <a:rPr lang="en-US" sz="4000" dirty="0"/>
              <a:t>39 Coming out, He went to the Mount of Olives, as He was accustomed, and His disciples also followed Him. 40 When He came to the place, He said to them, </a:t>
            </a:r>
            <a:r>
              <a:rPr lang="en-US" sz="4000" dirty="0">
                <a:solidFill>
                  <a:srgbClr val="FF0000"/>
                </a:solidFill>
              </a:rPr>
              <a:t>"Pray that you may not enter into temptation." </a:t>
            </a:r>
            <a:r>
              <a:rPr lang="en-US" sz="4000" dirty="0"/>
              <a:t>41 And He was withdrawn from them about a stone's throw, and He knelt down and prayed, 42 saying, </a:t>
            </a:r>
            <a:r>
              <a:rPr lang="en-US" sz="4000" dirty="0">
                <a:solidFill>
                  <a:srgbClr val="FF0000"/>
                </a:solidFill>
              </a:rPr>
              <a:t>"Father, if it is Your will, take this cup away from Me; nevertheless not My will, but Yours, be done." </a:t>
            </a:r>
          </a:p>
          <a:p>
            <a:pPr algn="ctr"/>
            <a:endParaRPr lang="en-US" sz="4000" b="1"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1740"/>
            <a:ext cx="12192000" cy="19790033"/>
          </a:xfrm>
          <a:prstGeom prst="rect">
            <a:avLst/>
          </a:prstGeom>
        </p:spPr>
        <p:txBody>
          <a:bodyPr wrap="square">
            <a:spAutoFit/>
          </a:bodyPr>
          <a:lstStyle/>
          <a:p>
            <a:pPr algn="ctr"/>
            <a:r>
              <a:rPr lang="en-US" sz="4000" u="sng" dirty="0">
                <a:solidFill>
                  <a:prstClr val="black"/>
                </a:solidFill>
                <a:latin typeface="Calibri"/>
              </a:rPr>
              <a:t> </a:t>
            </a:r>
            <a:r>
              <a:rPr lang="en-US" sz="4000" dirty="0"/>
              <a:t> 43 Then an angel appeared to Him from heaven, strengthening Him. 44 And being in agony, He prayed more earnestly. Then His sweat became like great drops of blood falling down to the ground. 45 When He rose up from prayer, and had come to His disciples, He found them sleeping from sorrow. 46 Then He said to them, </a:t>
            </a:r>
            <a:r>
              <a:rPr lang="en-US" sz="4000" dirty="0">
                <a:solidFill>
                  <a:srgbClr val="FF0000"/>
                </a:solidFill>
              </a:rPr>
              <a:t>"Why do you sleep? Rise and pray, lest you enter into temptation." </a:t>
            </a:r>
          </a:p>
          <a:p>
            <a:pPr algn="ctr"/>
            <a:r>
              <a:rPr lang="en-US" sz="4000" dirty="0"/>
              <a:t> </a:t>
            </a: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r>
              <a:rPr lang="en-US" sz="4000" dirty="0">
                <a:solidFill>
                  <a:prstClr val="black"/>
                </a:solidFill>
                <a:latin typeface="Calibri"/>
              </a:rPr>
              <a:t> </a:t>
            </a: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r>
              <a:rPr lang="en-US" sz="4000" dirty="0">
                <a:solidFill>
                  <a:prstClr val="black"/>
                </a:solidFill>
                <a:latin typeface="Calibri"/>
              </a:rPr>
              <a:t> </a:t>
            </a: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r>
              <a:rPr lang="en-US" sz="4000" dirty="0">
                <a:solidFill>
                  <a:prstClr val="black"/>
                </a:solidFill>
                <a:latin typeface="Calibri"/>
              </a:rPr>
              <a:t> </a:t>
            </a: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r>
              <a:rPr lang="en-US" sz="4000" dirty="0">
                <a:solidFill>
                  <a:prstClr val="black"/>
                </a:solidFill>
                <a:latin typeface="Calibri"/>
              </a:rPr>
              <a:t> </a:t>
            </a: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a:p>
            <a:pPr algn="ctr">
              <a:defRPr/>
            </a:pPr>
            <a:endParaRPr lang="en-US" sz="4000" dirty="0">
              <a:solidFill>
                <a:prstClr val="black"/>
              </a:solidFill>
              <a:latin typeface="Calibri"/>
            </a:endParaRPr>
          </a:p>
        </p:txBody>
      </p:sp>
    </p:spTree>
    <p:extLst>
      <p:ext uri="{BB962C8B-B14F-4D97-AF65-F5344CB8AC3E}">
        <p14:creationId xmlns:p14="http://schemas.microsoft.com/office/powerpoint/2010/main" val="27150159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9790033"/>
          </a:xfrm>
          <a:prstGeom prst="rect">
            <a:avLst/>
          </a:prstGeom>
        </p:spPr>
        <p:txBody>
          <a:bodyPr wrap="square">
            <a:spAutoFit/>
          </a:bodyPr>
          <a:lstStyle/>
          <a:p>
            <a:pPr algn="ctr"/>
            <a:r>
              <a:rPr lang="en-US" sz="4000" dirty="0"/>
              <a:t> </a:t>
            </a:r>
            <a:r>
              <a:rPr lang="en-US" sz="4000" b="1" dirty="0"/>
              <a:t>2nd Station of the Cross </a:t>
            </a:r>
            <a:endParaRPr lang="en-US" sz="4000" dirty="0"/>
          </a:p>
          <a:p>
            <a:pPr algn="ctr"/>
            <a:r>
              <a:rPr lang="en-US" sz="4000" b="1" dirty="0"/>
              <a:t>Jesus is betrayed by </a:t>
            </a:r>
          </a:p>
          <a:p>
            <a:pPr algn="ctr"/>
            <a:r>
              <a:rPr lang="en-US" sz="4000" b="1" dirty="0"/>
              <a:t>Judas and Arrested</a:t>
            </a:r>
            <a:r>
              <a:rPr lang="en-US" sz="4000" dirty="0"/>
              <a:t> </a:t>
            </a:r>
          </a:p>
          <a:p>
            <a:pPr algn="ctr"/>
            <a:r>
              <a:rPr lang="en-US" sz="4000" b="1" dirty="0"/>
              <a:t> </a:t>
            </a:r>
            <a:endParaRPr lang="en-US" sz="4000" dirty="0"/>
          </a:p>
          <a:p>
            <a:pPr algn="ctr"/>
            <a:r>
              <a:rPr lang="en-US" sz="4000" dirty="0"/>
              <a:t> </a:t>
            </a:r>
          </a:p>
          <a:p>
            <a:pPr algn="ctr"/>
            <a:r>
              <a:rPr lang="en-US" sz="4000" dirty="0"/>
              <a:t> </a:t>
            </a:r>
          </a:p>
          <a:p>
            <a:pPr algn="ctr"/>
            <a:r>
              <a:rPr lang="en-US" sz="4000" dirty="0"/>
              <a:t> </a:t>
            </a:r>
          </a:p>
          <a:p>
            <a:pPr algn="ctr"/>
            <a:r>
              <a:rPr lang="en-US" sz="4000" dirty="0"/>
              <a:t> </a:t>
            </a:r>
          </a:p>
          <a:p>
            <a:pPr algn="ctr"/>
            <a:endParaRPr lang="en-US" sz="4000" b="1" dirty="0"/>
          </a:p>
          <a:p>
            <a:pPr algn="ctr"/>
            <a:endParaRPr lang="en-US" sz="4000" b="1" dirty="0"/>
          </a:p>
          <a:p>
            <a:pPr algn="ctr"/>
            <a:endParaRPr lang="en-US" sz="4000" b="1" dirty="0"/>
          </a:p>
          <a:p>
            <a:pPr algn="ctr"/>
            <a:endParaRPr lang="en-US" sz="4000" b="1" dirty="0"/>
          </a:p>
          <a:p>
            <a:pPr algn="ctr"/>
            <a:endParaRPr lang="en-US" sz="4000" b="1" dirty="0"/>
          </a:p>
          <a:p>
            <a:pPr algn="ctr"/>
            <a:endParaRPr lang="en-US" sz="4000" b="1" dirty="0"/>
          </a:p>
          <a:p>
            <a:pPr algn="ctr"/>
            <a:endParaRPr lang="en-US" sz="4000" b="1" dirty="0"/>
          </a:p>
          <a:p>
            <a:pPr algn="ctr"/>
            <a:endParaRPr lang="en-US" sz="4000" b="1" dirty="0"/>
          </a:p>
          <a:p>
            <a:pPr algn="ctr"/>
            <a:r>
              <a:rPr lang="en-US" sz="4000" b="1" dirty="0"/>
              <a:t> </a:t>
            </a:r>
          </a:p>
          <a:p>
            <a:pPr algn="ctr"/>
            <a:endParaRPr lang="en-US" sz="4000" b="1" dirty="0"/>
          </a:p>
          <a:p>
            <a:pPr algn="ctr"/>
            <a:endParaRPr lang="en-US" sz="4000" b="1" dirty="0"/>
          </a:p>
          <a:p>
            <a:pPr algn="ctr"/>
            <a:endParaRPr lang="en-US" sz="4000" b="1" dirty="0"/>
          </a:p>
          <a:p>
            <a:pPr algn="ctr"/>
            <a:endParaRPr lang="en-US" sz="4000" b="1" dirty="0"/>
          </a:p>
          <a:p>
            <a:pPr algn="ctr"/>
            <a:endParaRPr lang="en-US" sz="4000" b="1" dirty="0"/>
          </a:p>
          <a:p>
            <a:pPr algn="ctr"/>
            <a:endParaRPr lang="en-US" sz="4000" b="1" dirty="0"/>
          </a:p>
          <a:p>
            <a:pPr algn="ctr"/>
            <a:r>
              <a:rPr lang="en-US" sz="4000" b="1" dirty="0"/>
              <a:t> </a:t>
            </a:r>
          </a:p>
          <a:p>
            <a:pPr algn="ctr"/>
            <a:endParaRPr lang="en-US" sz="4000" b="1" dirty="0"/>
          </a:p>
          <a:p>
            <a:pPr algn="ctr"/>
            <a:endParaRPr lang="en-US" sz="4000" b="1" dirty="0"/>
          </a:p>
          <a:p>
            <a:pPr algn="ctr"/>
            <a:endParaRPr lang="en-US" sz="4000" b="1" dirty="0"/>
          </a:p>
          <a:p>
            <a:pPr algn="ctr"/>
            <a:r>
              <a:rPr lang="en-US" sz="4000" dirty="0"/>
              <a:t> </a:t>
            </a:r>
          </a:p>
          <a:p>
            <a:pPr lvl="0" algn="ctr">
              <a:defRPr/>
            </a:pPr>
            <a:endParaRPr lang="en-US" sz="4000" dirty="0">
              <a:solidFill>
                <a:prstClr val="black"/>
              </a:solidFill>
              <a:latin typeface="Calibri"/>
            </a:endParaRPr>
          </a:p>
          <a:p>
            <a:pPr lvl="0" algn="ctr">
              <a:defRPr/>
            </a:pPr>
            <a:endParaRPr lang="en-US" sz="4000" dirty="0">
              <a:solidFill>
                <a:prstClr val="black"/>
              </a:solidFill>
              <a:latin typeface="Calibri"/>
            </a:endParaRPr>
          </a:p>
          <a:p>
            <a:pPr lvl="0" algn="ctr">
              <a:defRPr/>
            </a:pPr>
            <a:endParaRPr lang="en-US" sz="4000" dirty="0">
              <a:solidFill>
                <a:prstClr val="black"/>
              </a:solidFill>
              <a:latin typeface="Calibri"/>
            </a:endParaRPr>
          </a:p>
          <a:p>
            <a:pPr algn="ctr"/>
            <a:endParaRPr lang="en-US" sz="400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8710077"/>
          </a:xfrm>
          <a:prstGeom prst="rect">
            <a:avLst/>
          </a:prstGeom>
        </p:spPr>
        <p:txBody>
          <a:bodyPr wrap="square">
            <a:spAutoFit/>
          </a:bodyPr>
          <a:lstStyle/>
          <a:p>
            <a:pPr algn="ctr"/>
            <a:r>
              <a:rPr lang="en-US" sz="4000" b="1" u="sng" dirty="0"/>
              <a:t>Luke 22:47-48</a:t>
            </a:r>
            <a:endParaRPr lang="en-US" sz="4000" u="sng" dirty="0"/>
          </a:p>
          <a:p>
            <a:pPr algn="ctr"/>
            <a:r>
              <a:rPr lang="en-US" sz="4000" dirty="0"/>
              <a:t>47 And while He was still speaking, behold, a multitude; and he who was called Judas, one of the twelve, went before them and drew near to Jesus to kiss Him. 48 But Jesus said to him, </a:t>
            </a:r>
            <a:r>
              <a:rPr lang="en-US" sz="4000" dirty="0">
                <a:solidFill>
                  <a:srgbClr val="FF0000"/>
                </a:solidFill>
              </a:rPr>
              <a:t>"Judas, are you betraying the Son of Man with a kiss?"</a:t>
            </a:r>
          </a:p>
          <a:p>
            <a:pPr algn="ctr"/>
            <a:endParaRPr lang="en-US" sz="4000" b="1" dirty="0"/>
          </a:p>
          <a:p>
            <a:pPr algn="ctr"/>
            <a:endParaRPr lang="en-US" sz="4000" b="1" dirty="0"/>
          </a:p>
          <a:p>
            <a:pPr algn="ctr"/>
            <a:endParaRPr lang="en-US" sz="4000" b="1" dirty="0"/>
          </a:p>
          <a:p>
            <a:pPr algn="ctr"/>
            <a:endParaRPr lang="en-US" sz="4000" b="1" dirty="0"/>
          </a:p>
          <a:p>
            <a:pPr algn="ctr"/>
            <a:endParaRPr lang="en-US" sz="4000" b="1" dirty="0"/>
          </a:p>
          <a:p>
            <a:pPr algn="ctr"/>
            <a:r>
              <a:rPr lang="en-US" sz="4000" b="1" dirty="0"/>
              <a:t> </a:t>
            </a:r>
          </a:p>
          <a:p>
            <a:pPr algn="ctr"/>
            <a:endParaRPr lang="en-US" sz="4000" b="1" dirty="0"/>
          </a:p>
          <a:p>
            <a:pPr algn="ctr"/>
            <a:endParaRPr lang="en-US" sz="400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6256"/>
            <a:ext cx="12192000" cy="3785652"/>
          </a:xfrm>
          <a:prstGeom prst="rect">
            <a:avLst/>
          </a:prstGeom>
        </p:spPr>
        <p:txBody>
          <a:bodyPr wrap="square">
            <a:spAutoFit/>
          </a:bodyPr>
          <a:lstStyle/>
          <a:p>
            <a:pPr algn="ctr"/>
            <a:r>
              <a:rPr lang="en-US" sz="4000" b="1" u="sng" dirty="0"/>
              <a:t>2 Corinthians 13:5</a:t>
            </a:r>
            <a:endParaRPr lang="en-US" sz="4000" u="sng" dirty="0"/>
          </a:p>
          <a:p>
            <a:pPr algn="ctr"/>
            <a:r>
              <a:rPr lang="en-US" sz="4000" dirty="0"/>
              <a:t>“Examine yourselves as to whether you are in the faith. Test yourselves. Do you not know yourselves, that Jesus Christ is in you?--unless indeed you are disqualified.”</a:t>
            </a:r>
          </a:p>
          <a:p>
            <a:pPr algn="ctr"/>
            <a:endParaRPr lang="en-US" sz="4000"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6256"/>
            <a:ext cx="12192000" cy="3170099"/>
          </a:xfrm>
          <a:prstGeom prst="rect">
            <a:avLst/>
          </a:prstGeom>
        </p:spPr>
        <p:txBody>
          <a:bodyPr wrap="square">
            <a:spAutoFit/>
          </a:bodyPr>
          <a:lstStyle/>
          <a:p>
            <a:pPr algn="ctr"/>
            <a:r>
              <a:rPr lang="en-US" sz="4000" b="1" dirty="0"/>
              <a:t>3rd Station of the Cross</a:t>
            </a:r>
            <a:endParaRPr lang="en-US" sz="4000" dirty="0"/>
          </a:p>
          <a:p>
            <a:pPr algn="ctr"/>
            <a:r>
              <a:rPr lang="en-US" sz="4000" b="1" dirty="0"/>
              <a:t>Jesus is condemned </a:t>
            </a:r>
          </a:p>
          <a:p>
            <a:pPr algn="ctr"/>
            <a:r>
              <a:rPr lang="en-US" sz="4000" b="1" dirty="0"/>
              <a:t>by the Sanhedrin </a:t>
            </a:r>
            <a:endParaRPr lang="en-US" sz="4000" dirty="0"/>
          </a:p>
          <a:p>
            <a:pPr algn="ctr"/>
            <a:r>
              <a:rPr lang="en-US" sz="4000" b="1" dirty="0"/>
              <a:t> </a:t>
            </a:r>
            <a:endParaRPr lang="en-US" sz="4000" dirty="0"/>
          </a:p>
          <a:p>
            <a:pPr algn="ctr">
              <a:defRPr/>
            </a:pPr>
            <a:r>
              <a:rPr lang="en-US" sz="4000" dirty="0">
                <a:solidFill>
                  <a:srgbClr val="FFFFFF"/>
                </a:solidFill>
                <a:latin typeface="Arial"/>
                <a:cs typeface="Arial"/>
              </a:rPr>
              <a:t> </a:t>
            </a:r>
          </a:p>
        </p:txBody>
      </p:sp>
    </p:spTree>
    <p:extLst>
      <p:ext uri="{BB962C8B-B14F-4D97-AF65-F5344CB8AC3E}">
        <p14:creationId xmlns:p14="http://schemas.microsoft.com/office/powerpoint/2010/main" val="12931270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6255"/>
            <a:ext cx="12192000" cy="5632311"/>
          </a:xfrm>
          <a:prstGeom prst="rect">
            <a:avLst/>
          </a:prstGeom>
        </p:spPr>
        <p:txBody>
          <a:bodyPr wrap="square">
            <a:spAutoFit/>
          </a:bodyPr>
          <a:lstStyle/>
          <a:p>
            <a:pPr algn="ctr"/>
            <a:r>
              <a:rPr lang="en-US" sz="4000" b="1" u="sng" dirty="0"/>
              <a:t>Luke 22:66-71</a:t>
            </a:r>
            <a:endParaRPr lang="en-US" sz="4000" u="sng" dirty="0"/>
          </a:p>
          <a:p>
            <a:pPr algn="ctr"/>
            <a:r>
              <a:rPr lang="en-US" sz="4000" dirty="0"/>
              <a:t>66 As soon as it was day, the elders of the people, both chief priests and scribes, came together and led Him into their council, saying, 67 "If You are the Christ, tell us." But He said to them, </a:t>
            </a:r>
            <a:r>
              <a:rPr lang="en-US" sz="4000" dirty="0">
                <a:solidFill>
                  <a:srgbClr val="FF0000"/>
                </a:solidFill>
              </a:rPr>
              <a:t>"If I tell you, you will by no means believe. </a:t>
            </a:r>
            <a:r>
              <a:rPr lang="en-US" sz="4000" dirty="0"/>
              <a:t>68 </a:t>
            </a:r>
            <a:r>
              <a:rPr lang="en-US" sz="4000" dirty="0">
                <a:solidFill>
                  <a:srgbClr val="FF0000"/>
                </a:solidFill>
              </a:rPr>
              <a:t>And if I also ask you, you will by no means answer Me or let Me go. </a:t>
            </a:r>
          </a:p>
          <a:p>
            <a:pPr algn="ctr"/>
            <a:r>
              <a:rPr lang="en-US" sz="4000" dirty="0"/>
              <a:t> </a:t>
            </a:r>
          </a:p>
          <a:p>
            <a:pPr algn="ctr"/>
            <a:r>
              <a:rPr lang="en-US" sz="4000" dirty="0"/>
              <a:t> </a:t>
            </a:r>
          </a:p>
        </p:txBody>
      </p:sp>
    </p:spTree>
    <p:extLst>
      <p:ext uri="{BB962C8B-B14F-4D97-AF65-F5344CB8AC3E}">
        <p14:creationId xmlns:p14="http://schemas.microsoft.com/office/powerpoint/2010/main" val="4053348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Our god will finish what he started. Our God will finish what he started. This is my testimony from</a:t>
            </a:r>
          </a:p>
        </p:txBody>
      </p:sp>
    </p:spTree>
    <p:extLst>
      <p:ext uri="{BB962C8B-B14F-4D97-AF65-F5344CB8AC3E}">
        <p14:creationId xmlns:p14="http://schemas.microsoft.com/office/powerpoint/2010/main" val="8316453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6256"/>
            <a:ext cx="12192000" cy="4401205"/>
          </a:xfrm>
          <a:prstGeom prst="rect">
            <a:avLst/>
          </a:prstGeom>
        </p:spPr>
        <p:txBody>
          <a:bodyPr wrap="square">
            <a:spAutoFit/>
          </a:bodyPr>
          <a:lstStyle/>
          <a:p>
            <a:pPr algn="ctr"/>
            <a:r>
              <a:rPr lang="en-US" sz="4000" dirty="0"/>
              <a:t>69 </a:t>
            </a:r>
            <a:r>
              <a:rPr lang="en-US" sz="4000" dirty="0">
                <a:solidFill>
                  <a:srgbClr val="FF0000"/>
                </a:solidFill>
              </a:rPr>
              <a:t>Hereafter the Son of Man will sit on the right hand of the power of God." </a:t>
            </a:r>
            <a:r>
              <a:rPr lang="en-US" sz="4000" dirty="0"/>
              <a:t>70 Then they all said, "Are You then the Son of God?" So He said to them, </a:t>
            </a:r>
            <a:r>
              <a:rPr lang="en-US" sz="4000" dirty="0">
                <a:solidFill>
                  <a:srgbClr val="FF0000"/>
                </a:solidFill>
              </a:rPr>
              <a:t>"You rightly say that I am."</a:t>
            </a:r>
            <a:r>
              <a:rPr lang="en-US" sz="4000" dirty="0"/>
              <a:t> 71 And they said, "What further testimony do we need? For we have heard it ourselves from His own mouth." </a:t>
            </a:r>
          </a:p>
          <a:p>
            <a:pPr algn="ctr">
              <a:defRPr/>
            </a:pPr>
            <a:r>
              <a:rPr lang="en-US" sz="4000" dirty="0">
                <a:solidFill>
                  <a:srgbClr val="FFFFFF"/>
                </a:solidFill>
                <a:latin typeface="Arial"/>
                <a:cs typeface="Arial"/>
              </a:rPr>
              <a:t> </a:t>
            </a:r>
          </a:p>
        </p:txBody>
      </p:sp>
    </p:spTree>
    <p:extLst>
      <p:ext uri="{BB962C8B-B14F-4D97-AF65-F5344CB8AC3E}">
        <p14:creationId xmlns:p14="http://schemas.microsoft.com/office/powerpoint/2010/main" val="28527779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36256"/>
            <a:ext cx="12268200" cy="5632311"/>
          </a:xfrm>
          <a:prstGeom prst="rect">
            <a:avLst/>
          </a:prstGeom>
        </p:spPr>
        <p:txBody>
          <a:bodyPr wrap="square">
            <a:spAutoFit/>
          </a:bodyPr>
          <a:lstStyle/>
          <a:p>
            <a:pPr algn="ctr"/>
            <a:r>
              <a:rPr lang="en-US" sz="4000" b="1" u="sng" dirty="0"/>
              <a:t> Luke 6:37-38</a:t>
            </a:r>
            <a:endParaRPr lang="en-US" sz="4000" u="sng" dirty="0"/>
          </a:p>
          <a:p>
            <a:pPr algn="ctr"/>
            <a:r>
              <a:rPr lang="en-US" sz="4000" dirty="0"/>
              <a:t>37 </a:t>
            </a:r>
            <a:r>
              <a:rPr lang="en-US" sz="4000" dirty="0">
                <a:solidFill>
                  <a:srgbClr val="FF0000"/>
                </a:solidFill>
              </a:rPr>
              <a:t>"Judge not, and you shall not be judged. Condemn not, and you shall not be condemned. Forgive, and you will be forgiven. </a:t>
            </a:r>
            <a:r>
              <a:rPr lang="en-US" sz="4000" dirty="0"/>
              <a:t>38 </a:t>
            </a:r>
            <a:r>
              <a:rPr lang="en-US" sz="4000" dirty="0">
                <a:solidFill>
                  <a:srgbClr val="FF0000"/>
                </a:solidFill>
              </a:rPr>
              <a:t>Give, and it will be given to you: good measure, pressed down, shaken together, and running over will be put into your bosom. For with the same measure that you use, it will be measured back to you."</a:t>
            </a:r>
          </a:p>
          <a:p>
            <a:pPr algn="ctr"/>
            <a:r>
              <a:rPr lang="en-US" sz="4000" dirty="0"/>
              <a:t> </a:t>
            </a:r>
          </a:p>
        </p:txBody>
      </p:sp>
    </p:spTree>
    <p:extLst>
      <p:ext uri="{BB962C8B-B14F-4D97-AF65-F5344CB8AC3E}">
        <p14:creationId xmlns:p14="http://schemas.microsoft.com/office/powerpoint/2010/main" val="32104008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6256"/>
            <a:ext cx="12192000" cy="1323439"/>
          </a:xfrm>
          <a:prstGeom prst="rect">
            <a:avLst/>
          </a:prstGeom>
        </p:spPr>
        <p:txBody>
          <a:bodyPr wrap="square">
            <a:spAutoFit/>
          </a:bodyPr>
          <a:lstStyle/>
          <a:p>
            <a:pPr algn="ctr"/>
            <a:r>
              <a:rPr lang="en-US" sz="4000" b="1" dirty="0"/>
              <a:t>4th Station of the Cross</a:t>
            </a:r>
            <a:endParaRPr lang="en-US" sz="4000" dirty="0"/>
          </a:p>
          <a:p>
            <a:pPr algn="ctr"/>
            <a:r>
              <a:rPr lang="en-US" sz="4000" b="1" dirty="0"/>
              <a:t>Peter denies Jesus</a:t>
            </a:r>
            <a:endParaRPr lang="en-US" sz="4000" dirty="0"/>
          </a:p>
        </p:txBody>
      </p:sp>
    </p:spTree>
    <p:extLst>
      <p:ext uri="{BB962C8B-B14F-4D97-AF65-F5344CB8AC3E}">
        <p14:creationId xmlns:p14="http://schemas.microsoft.com/office/powerpoint/2010/main" val="17079933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6255"/>
            <a:ext cx="12192000" cy="7478970"/>
          </a:xfrm>
          <a:prstGeom prst="rect">
            <a:avLst/>
          </a:prstGeom>
        </p:spPr>
        <p:txBody>
          <a:bodyPr wrap="square">
            <a:spAutoFit/>
          </a:bodyPr>
          <a:lstStyle/>
          <a:p>
            <a:pPr algn="ctr"/>
            <a:r>
              <a:rPr lang="en-US" sz="4000" b="1" u="sng" dirty="0"/>
              <a:t>Luke 22:54-62</a:t>
            </a:r>
            <a:endParaRPr lang="en-US" sz="4000" u="sng" dirty="0"/>
          </a:p>
          <a:p>
            <a:pPr algn="ctr"/>
            <a:r>
              <a:rPr lang="en-US" sz="4000" dirty="0"/>
              <a:t>54 Having arrested Him, they led Him and brought Him into the high priest's house. And Peter followed at a distance. 55 Now when they had kindled a fire in the midst of the courtyard and sat down together, Peter sat among them. 56 And a certain servant girl, seeing him as he sat by the fire, looked intently at him and said, "This man was also with Him." </a:t>
            </a:r>
          </a:p>
          <a:p>
            <a:pPr algn="ctr"/>
            <a:r>
              <a:rPr lang="en-US" sz="4000" dirty="0"/>
              <a:t> </a:t>
            </a:r>
          </a:p>
          <a:p>
            <a:pPr algn="ctr"/>
            <a:r>
              <a:rPr lang="en-US" sz="4000" dirty="0"/>
              <a:t> </a:t>
            </a:r>
          </a:p>
          <a:p>
            <a:pPr algn="ctr"/>
            <a:r>
              <a:rPr lang="en-US" sz="4000" dirty="0"/>
              <a:t> </a:t>
            </a:r>
          </a:p>
          <a:p>
            <a:pPr algn="ctr">
              <a:defRPr/>
            </a:pPr>
            <a:endParaRPr lang="en-US" sz="4000" dirty="0">
              <a:solidFill>
                <a:srgbClr val="FFFFFF"/>
              </a:solidFill>
              <a:latin typeface="Arial"/>
              <a:cs typeface="Arial"/>
            </a:endParaRPr>
          </a:p>
        </p:txBody>
      </p:sp>
    </p:spTree>
    <p:extLst>
      <p:ext uri="{BB962C8B-B14F-4D97-AF65-F5344CB8AC3E}">
        <p14:creationId xmlns:p14="http://schemas.microsoft.com/office/powerpoint/2010/main" val="41308230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5016758"/>
          </a:xfrm>
          <a:prstGeom prst="rect">
            <a:avLst/>
          </a:prstGeom>
        </p:spPr>
        <p:txBody>
          <a:bodyPr wrap="square">
            <a:spAutoFit/>
          </a:bodyPr>
          <a:lstStyle/>
          <a:p>
            <a:pPr algn="ctr"/>
            <a:r>
              <a:rPr lang="en-US" sz="4000" dirty="0"/>
              <a:t>57 But he denied Him, saying, "Woman, I do not know Him." 58 And after a little while another saw him and said, "You also are of them." But Peter said, "Man, I am not!" 59 Then after about an hour had passed, another confidently affirmed, saying, "Surely this fellow also was with Him, for he is a Galilean." </a:t>
            </a:r>
          </a:p>
          <a:p>
            <a:pPr algn="ctr"/>
            <a:r>
              <a:rPr lang="en-US" sz="4000" dirty="0"/>
              <a:t> </a:t>
            </a:r>
          </a:p>
          <a:p>
            <a:pPr algn="ctr"/>
            <a:endParaRPr lang="en-US" sz="4000" b="1"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11172289"/>
          </a:xfrm>
          <a:prstGeom prst="rect">
            <a:avLst/>
          </a:prstGeom>
        </p:spPr>
        <p:txBody>
          <a:bodyPr wrap="square">
            <a:spAutoFit/>
          </a:bodyPr>
          <a:lstStyle/>
          <a:p>
            <a:pPr algn="ctr"/>
            <a:r>
              <a:rPr lang="en-US" sz="4000" dirty="0"/>
              <a:t>60 But Peter said, "Man, I do not know what you are saying!" Immediately, while he was still speaking, the rooster crowed. 61 And the Lord turned and looked at Peter. And Peter remembered the word of the Lord, how He had said to him, </a:t>
            </a:r>
            <a:r>
              <a:rPr lang="en-US" sz="4000" dirty="0">
                <a:solidFill>
                  <a:srgbClr val="FF0000"/>
                </a:solidFill>
              </a:rPr>
              <a:t>"Before the rooster crows, you will deny Me three times." </a:t>
            </a:r>
            <a:r>
              <a:rPr lang="en-US" sz="4000" dirty="0"/>
              <a:t>62 So Peter went out and wept bitterly. </a:t>
            </a:r>
          </a:p>
          <a:p>
            <a:pPr algn="ctr"/>
            <a:endParaRPr lang="en-US" sz="4000" b="1" dirty="0"/>
          </a:p>
          <a:p>
            <a:pPr algn="ctr"/>
            <a:r>
              <a:rPr lang="en-US" sz="4000" dirty="0"/>
              <a:t> </a:t>
            </a:r>
          </a:p>
          <a:p>
            <a:pPr algn="ctr"/>
            <a:r>
              <a:rPr lang="en-US" sz="4000" dirty="0"/>
              <a:t> </a:t>
            </a:r>
          </a:p>
          <a:p>
            <a:pPr algn="ctr"/>
            <a:endParaRPr lang="en-US" sz="4000" b="1" dirty="0"/>
          </a:p>
          <a:p>
            <a:pPr algn="ctr"/>
            <a:endParaRPr lang="en-US" sz="4000" b="1" dirty="0"/>
          </a:p>
          <a:p>
            <a:pPr algn="ctr"/>
            <a:r>
              <a:rPr lang="en-US" sz="4000" b="1" dirty="0"/>
              <a:t> </a:t>
            </a:r>
          </a:p>
          <a:p>
            <a:pPr algn="ctr"/>
            <a:endParaRPr lang="en-US" sz="4000" b="1" dirty="0"/>
          </a:p>
          <a:p>
            <a:pPr algn="ctr"/>
            <a:endParaRPr lang="en-US" sz="4000" b="1" dirty="0"/>
          </a:p>
          <a:p>
            <a:pPr algn="ctr"/>
            <a:endParaRPr lang="en-US" sz="4000" b="1" dirty="0"/>
          </a:p>
          <a:p>
            <a:pPr algn="ctr"/>
            <a:r>
              <a:rPr lang="en-US" sz="4000" b="1" dirty="0"/>
              <a:t> </a:t>
            </a:r>
          </a:p>
          <a:p>
            <a:pPr algn="ctr"/>
            <a:endParaRPr lang="en-US" sz="4000"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1017"/>
            <a:ext cx="12192000" cy="5016758"/>
          </a:xfrm>
          <a:prstGeom prst="rect">
            <a:avLst/>
          </a:prstGeom>
        </p:spPr>
        <p:txBody>
          <a:bodyPr wrap="square">
            <a:spAutoFit/>
          </a:bodyPr>
          <a:lstStyle/>
          <a:p>
            <a:pPr algn="ctr"/>
            <a:r>
              <a:rPr lang="en-US" sz="4000" b="1" u="sng" dirty="0"/>
              <a:t>Matthew 14:29-33</a:t>
            </a:r>
            <a:endParaRPr lang="en-US" sz="4000" u="sng" dirty="0"/>
          </a:p>
          <a:p>
            <a:pPr algn="ctr"/>
            <a:r>
              <a:rPr lang="en-US" sz="4000" dirty="0"/>
              <a:t>29 So He said, </a:t>
            </a:r>
            <a:r>
              <a:rPr lang="en-US" sz="4000" dirty="0">
                <a:solidFill>
                  <a:srgbClr val="FF0000"/>
                </a:solidFill>
              </a:rPr>
              <a:t>"Come." </a:t>
            </a:r>
            <a:r>
              <a:rPr lang="en-US" sz="4000" dirty="0"/>
              <a:t>And when Peter had come down out of the boat, he walked on the water to go to Jesus. 30 But when he saw that the wind was boisterous, he was afraid; and beginning to sink he cried out, saying, "Lord, save me!" </a:t>
            </a:r>
          </a:p>
          <a:p>
            <a:pPr algn="ctr"/>
            <a:r>
              <a:rPr lang="en-US" sz="4000" dirty="0"/>
              <a:t> </a:t>
            </a:r>
          </a:p>
          <a:p>
            <a:pPr algn="ctr"/>
            <a:endParaRPr lang="en-US" sz="4000"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8167"/>
            <a:ext cx="12192000" cy="14250055"/>
          </a:xfrm>
          <a:prstGeom prst="rect">
            <a:avLst/>
          </a:prstGeom>
        </p:spPr>
        <p:txBody>
          <a:bodyPr wrap="square">
            <a:spAutoFit/>
          </a:bodyPr>
          <a:lstStyle/>
          <a:p>
            <a:pPr algn="ctr"/>
            <a:r>
              <a:rPr lang="en-US" sz="4000" dirty="0"/>
              <a:t>31 And immediately Jesus stretched out His hand and caught him, and said to him, </a:t>
            </a:r>
            <a:r>
              <a:rPr lang="en-US" sz="4000" dirty="0">
                <a:solidFill>
                  <a:srgbClr val="FF0000"/>
                </a:solidFill>
              </a:rPr>
              <a:t>"O you of little faith, why did you doubt?"</a:t>
            </a:r>
            <a:r>
              <a:rPr lang="en-US" sz="4000" dirty="0"/>
              <a:t> 32 And when they got into the boat, the wind ceased. 33 Then those who were in the boat came and worshiped Him, saying, "Truly You are the Son of God." </a:t>
            </a:r>
          </a:p>
          <a:p>
            <a:pPr algn="ctr"/>
            <a:r>
              <a:rPr lang="en-US" sz="4000" dirty="0"/>
              <a:t> </a:t>
            </a:r>
          </a:p>
          <a:p>
            <a:pPr algn="ctr"/>
            <a:endParaRPr lang="en-US" sz="4000" dirty="0"/>
          </a:p>
          <a:p>
            <a:pPr algn="ctr"/>
            <a:endParaRPr lang="en-US" sz="4000" b="1" dirty="0"/>
          </a:p>
          <a:p>
            <a:pPr algn="ctr"/>
            <a:endParaRPr lang="en-US" sz="4000" b="1" dirty="0"/>
          </a:p>
          <a:p>
            <a:pPr algn="ctr"/>
            <a:endParaRPr lang="en-US" sz="4000" b="1" dirty="0"/>
          </a:p>
          <a:p>
            <a:pPr algn="ctr"/>
            <a:endParaRPr lang="en-US" sz="4000" b="1" dirty="0"/>
          </a:p>
          <a:p>
            <a:pPr algn="ctr"/>
            <a:endParaRPr lang="en-US" sz="4000" b="1" dirty="0"/>
          </a:p>
          <a:p>
            <a:pPr algn="ctr"/>
            <a:endParaRPr lang="en-US" sz="4000" b="1" dirty="0"/>
          </a:p>
          <a:p>
            <a:pPr algn="ctr"/>
            <a:r>
              <a:rPr lang="en-US" sz="4000" b="1" dirty="0"/>
              <a:t> </a:t>
            </a:r>
          </a:p>
          <a:p>
            <a:pPr algn="ctr"/>
            <a:endParaRPr lang="en-US" sz="4000" b="1" dirty="0"/>
          </a:p>
          <a:p>
            <a:pPr algn="ctr"/>
            <a:endParaRPr lang="en-US" sz="4000" b="1" dirty="0"/>
          </a:p>
          <a:p>
            <a:pPr algn="ctr"/>
            <a:endParaRPr lang="en-US" sz="4000" b="1" dirty="0"/>
          </a:p>
          <a:p>
            <a:pPr algn="ctr"/>
            <a:r>
              <a:rPr lang="en-US" sz="4000" dirty="0"/>
              <a:t> </a:t>
            </a:r>
          </a:p>
          <a:p>
            <a:pPr algn="ctr"/>
            <a:endParaRPr lang="en-US" sz="4000" b="1" dirty="0"/>
          </a:p>
          <a:p>
            <a:pPr algn="ctr"/>
            <a:endParaRPr lang="en-US" sz="4000" b="1" dirty="0"/>
          </a:p>
          <a:p>
            <a:pPr algn="ctr"/>
            <a:endParaRPr lang="en-US" sz="4000" b="1" dirty="0"/>
          </a:p>
          <a:p>
            <a:pPr algn="ctr"/>
            <a:endParaRPr lang="en-US" sz="4000"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4357"/>
            <a:ext cx="12115800" cy="1938992"/>
          </a:xfrm>
          <a:prstGeom prst="rect">
            <a:avLst/>
          </a:prstGeom>
        </p:spPr>
        <p:txBody>
          <a:bodyPr wrap="square">
            <a:spAutoFit/>
          </a:bodyPr>
          <a:lstStyle/>
          <a:p>
            <a:pPr algn="ctr"/>
            <a:r>
              <a:rPr lang="en-US" sz="4000" dirty="0"/>
              <a:t>  </a:t>
            </a:r>
            <a:r>
              <a:rPr lang="en-US" sz="4000" b="1" dirty="0"/>
              <a:t>5th Station of the Cross</a:t>
            </a:r>
            <a:endParaRPr lang="en-US" sz="4000" dirty="0"/>
          </a:p>
          <a:p>
            <a:pPr algn="ctr"/>
            <a:r>
              <a:rPr lang="en-US" sz="4000" b="1" dirty="0"/>
              <a:t>Jesus is judged by Pontius Pilate</a:t>
            </a:r>
            <a:endParaRPr lang="en-US" sz="4000" dirty="0"/>
          </a:p>
          <a:p>
            <a:pPr algn="ctr"/>
            <a:endParaRPr lang="en-US" sz="4000" b="1"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247864"/>
          </a:xfrm>
          <a:prstGeom prst="rect">
            <a:avLst/>
          </a:prstGeom>
        </p:spPr>
        <p:txBody>
          <a:bodyPr wrap="square">
            <a:spAutoFit/>
          </a:bodyPr>
          <a:lstStyle/>
          <a:p>
            <a:pPr algn="ctr"/>
            <a:r>
              <a:rPr lang="en-US" sz="4000" b="1" u="sng" dirty="0"/>
              <a:t>Luke 23:13-25</a:t>
            </a:r>
            <a:endParaRPr lang="en-US" sz="4000" u="sng" dirty="0"/>
          </a:p>
          <a:p>
            <a:pPr algn="ctr"/>
            <a:r>
              <a:rPr lang="en-US" sz="4000" dirty="0"/>
              <a:t>13 Then Pilate, when he had called together the chief priests, the rulers, and the people, 14 said to them, "You have brought this Man to me, as one who misleads the people. And indeed, having examined Him in your presence, I have found no fault in this Man concerning those things of which you accuse Him; </a:t>
            </a:r>
          </a:p>
          <a:p>
            <a:pPr algn="ctr"/>
            <a:r>
              <a:rPr lang="en-US" sz="4000" dirty="0"/>
              <a:t> </a:t>
            </a:r>
          </a:p>
          <a:p>
            <a:pPr algn="ctr"/>
            <a:endParaRPr lang="en-US" sz="4000" dirty="0"/>
          </a:p>
        </p:txBody>
      </p:sp>
    </p:spTree>
  </p:cSld>
  <p:clrMapOvr>
    <a:masterClrMapping/>
  </p:clrMapOvr>
</p:sld>
</file>

<file path=ppt/theme/theme1.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19539</TotalTime>
  <Words>3923</Words>
  <Application>Microsoft Office PowerPoint</Application>
  <PresentationFormat>Widescreen</PresentationFormat>
  <Paragraphs>287</Paragraphs>
  <Slides>124</Slides>
  <Notes>3</Notes>
  <HiddenSlides>0</HiddenSlides>
  <MMClips>1</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124</vt:i4>
      </vt:variant>
    </vt:vector>
  </HeadingPairs>
  <TitlesOfParts>
    <vt:vector size="133" baseType="lpstr">
      <vt:lpstr>Arial</vt:lpstr>
      <vt:lpstr>Calibri</vt:lpstr>
      <vt:lpstr>Calibri Light</vt:lpstr>
      <vt:lpstr>Verdana</vt:lpstr>
      <vt:lpstr>Verdana Pro</vt:lpstr>
      <vt:lpstr>1_Mountain Top</vt:lpstr>
      <vt:lpstr>2_Mountain Top</vt:lpstr>
      <vt:lpstr>3_Mountain Top</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Placido Soliven</dc:creator>
  <cp:lastModifiedBy>Placido soliven</cp:lastModifiedBy>
  <cp:revision>1246</cp:revision>
  <dcterms:created xsi:type="dcterms:W3CDTF">2013-06-05T21:04:28Z</dcterms:created>
  <dcterms:modified xsi:type="dcterms:W3CDTF">2022-04-01T19:03:20Z</dcterms:modified>
</cp:coreProperties>
</file>