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976" r:id="rId3"/>
    <p:sldId id="826" r:id="rId4"/>
    <p:sldId id="464" r:id="rId5"/>
    <p:sldId id="833" r:id="rId6"/>
    <p:sldId id="465" r:id="rId7"/>
    <p:sldId id="373" r:id="rId8"/>
    <p:sldId id="978" r:id="rId9"/>
    <p:sldId id="977" r:id="rId10"/>
    <p:sldId id="374" r:id="rId11"/>
    <p:sldId id="979" r:id="rId12"/>
    <p:sldId id="375" r:id="rId13"/>
    <p:sldId id="981" r:id="rId14"/>
    <p:sldId id="980" r:id="rId15"/>
    <p:sldId id="985" r:id="rId16"/>
    <p:sldId id="984" r:id="rId17"/>
    <p:sldId id="983" r:id="rId18"/>
    <p:sldId id="982" r:id="rId19"/>
    <p:sldId id="376" r:id="rId20"/>
    <p:sldId id="987" r:id="rId21"/>
    <p:sldId id="986" r:id="rId22"/>
    <p:sldId id="377" r:id="rId23"/>
    <p:sldId id="989" r:id="rId24"/>
    <p:sldId id="988" r:id="rId25"/>
    <p:sldId id="378" r:id="rId26"/>
    <p:sldId id="992" r:id="rId27"/>
    <p:sldId id="993" r:id="rId28"/>
    <p:sldId id="999" r:id="rId29"/>
    <p:sldId id="998" r:id="rId30"/>
    <p:sldId id="997" r:id="rId31"/>
    <p:sldId id="996" r:id="rId32"/>
    <p:sldId id="995" r:id="rId33"/>
    <p:sldId id="994" r:id="rId34"/>
    <p:sldId id="969" r:id="rId35"/>
    <p:sldId id="970" r:id="rId36"/>
    <p:sldId id="971" r:id="rId37"/>
    <p:sldId id="972" r:id="rId38"/>
    <p:sldId id="973" r:id="rId39"/>
    <p:sldId id="974" r:id="rId40"/>
    <p:sldId id="975"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4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23 Whoever denies the Son does not have the Father either; he who acknowledges the Son has the Father also. 24 Therefore let that abide in you which you heard from the beginning. If what you heard from the beginning abides in you, you also will abide in the Son and in the Father. 25 And this is the promise that He has promised us--eternal life. 26 These things I have written to you concerning those who try to deceive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But you, beloved, building yourselves up on your most holy faith, praying in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1 Corinthians 3:9-17</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9 For we are God's fellow workers; you are God's field, you are God's building. 10 According to the grace of God which was given to me, as a wise master builder I have laid the foundation, and another builds on it. But let each one take heed how he builds on it. 11 For no other foundation can anyone lay than that which is laid, which is Jesus Christ.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having been built on the foundation of the apostles and prophets, Jesus Christ Himself being the chief cornerstone, 21 in whom the whole building, being joined together, grows into a holy temple in the Lord, 22 in whom you also are being built together for a dwelling place of God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Now if anyone builds on this foundation with gold, silver, precious stones, wood, hay, straw, 13 each one's work will become clear; for the Day will declare it, because it will be revealed by fire; and the fire will test each one's work, of what sort it is. 14 If anyone's work which he has built on it endures, he will receive a reward.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If anyone's work is burned, he will suffer loss; but he himself will be saved, yet so as through fire. 16 Do you not know that you are the temple of God and that the Spirit of God dwells in you? 17 If anyone defiles the temple of God, God will destroy him. For the temple of God is holy, which temple you are.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8:26-27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26 Likewise the Spirit also helps in our weaknesses. For we do not know what we should pray for as we ought, but the Spirit Himself makes intercession for us with groanings which cannot be uttered. 27 Now He who searches the hearts knows what the mind of the Spirit is, because He makes intercession for the saints according to the will of God.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because you are sons, God has sent forth the Spirit of His Son into your hearts, crying out, "Abba,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“praying always with all prayer and supplication in the Spirit, being watchful to this end with all perseverance and supplication for all the saints”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Building Up Your Most Holy Faith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Jude 19-25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11,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building, outdoor, sign&#10;&#10;Description automatically generated">
            <a:extLst>
              <a:ext uri="{FF2B5EF4-FFF2-40B4-BE49-F238E27FC236}">
                <a16:creationId xmlns:a16="http://schemas.microsoft.com/office/drawing/2014/main" id="{53E896E7-AEE7-4003-A90D-7615A6FA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the Helper comes, whom I shall send to you from the Father, the Spirit of truth who proceeds from the Father, He will testify of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keep yourselves in the love of God, looking for the mercy of our Lord Jesus Christ unto 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Father loved Me, I also have loved you; abide in My love.</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keep My commandments, you will abide in My love, just as I have kept My Father's commandments and abide in His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Nevertheless we, according to His promise, look for new heavens and a new earth in which righteousness dwells. 14 Therefore, beloved, looking forward to these things, be diligent to be found by Him in peace, without spot and blameless;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And on some have compassion, making a distinction; 23 but others save with fear, pulling them out of the fire, hating even the garment defiled by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Now to Him who is able to keep you from stumbling, And to present you faultless Before the presence of His glory with exceeding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76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now we are children of God; and it has not yet been revealed what we shall be, but we know that when He is revealed, we shall be like Him, for we shall see Him as He 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9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To God our Savior, Who alone is wise, Be glory and majesty, Dominion and power,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63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Glory—God’s powerful radiance, his greatness, his complete moral superiority and splendor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92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Jude 19-25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These are sensual persons, who cause divisions, not having the Spirit. 20 But you, beloved, building yourselves up on your most holy faith, praying in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Majesty—God’s transcendent Greatness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5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Power—God’s self-contained might, his control over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045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Authority—God’s sovereignty over all physical and moral laws in the entire universe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50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21 keep yourselves in the love of God, looking for the mercy of our Lord Jesus Christ unto eternal life. 22 And on some have compassion, making a distinction; 23 but others save with fear, pulling them out of the fire, hating even the garment defiled by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24 Now to Him who is able to keep you from stumbling, And to present you faultless Before the presence of His glory with exceeding joy, 25 To God our Savior, Who alone is wise, Be glory and majesty, Dominion and power, Both now and forever. Amen.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These are sensual persons, who cause divisions, not having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Spirit expressly says that in latter times some will depart from the faith, giving heed to deceiving spirits and doctrines of demons, 2 speaking lies in hypocrisy, having their own conscience seared with a hot iron…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John 2:18-26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18 Little children, it is the last hour; and as you have heard that the Antichrist is coming, even now many antichrists have come, by which we know that it is the last hour. 19 They went out from us, but they were not of us; for if they had been of us, they would have continued with us; but they went out that they might be made manifest, that none of them were of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But you have an anointing from the Holy One, and you know all things. 21 I have not written to you because you do not know the truth, but because you know it, and that no lie is of the truth. 22 Who is a liar but he who denies that Jesus is the Christ? He is antichrist who denies the Father and the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9828</TotalTime>
  <Words>1916</Words>
  <Application>Microsoft Office PowerPoint</Application>
  <PresentationFormat>Widescreen</PresentationFormat>
  <Paragraphs>140</Paragraphs>
  <Slides>40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679</cp:revision>
  <dcterms:created xsi:type="dcterms:W3CDTF">2009-08-18T08:19:59Z</dcterms:created>
  <dcterms:modified xsi:type="dcterms:W3CDTF">2022-05-10T19:12:50Z</dcterms:modified>
</cp:coreProperties>
</file>