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5"/>
  </p:notesMasterIdLst>
  <p:handoutMasterIdLst>
    <p:handoutMasterId r:id="rId46"/>
  </p:handoutMasterIdLst>
  <p:sldIdLst>
    <p:sldId id="976" r:id="rId3"/>
    <p:sldId id="999" r:id="rId4"/>
    <p:sldId id="1000" r:id="rId5"/>
    <p:sldId id="1001" r:id="rId6"/>
    <p:sldId id="826" r:id="rId7"/>
    <p:sldId id="464" r:id="rId8"/>
    <p:sldId id="833" r:id="rId9"/>
    <p:sldId id="465" r:id="rId10"/>
    <p:sldId id="373" r:id="rId11"/>
    <p:sldId id="978" r:id="rId12"/>
    <p:sldId id="977" r:id="rId13"/>
    <p:sldId id="374" r:id="rId14"/>
    <p:sldId id="979" r:id="rId15"/>
    <p:sldId id="375" r:id="rId16"/>
    <p:sldId id="981" r:id="rId17"/>
    <p:sldId id="980" r:id="rId18"/>
    <p:sldId id="985" r:id="rId19"/>
    <p:sldId id="984" r:id="rId20"/>
    <p:sldId id="983" r:id="rId21"/>
    <p:sldId id="982" r:id="rId22"/>
    <p:sldId id="376" r:id="rId23"/>
    <p:sldId id="987" r:id="rId24"/>
    <p:sldId id="986" r:id="rId25"/>
    <p:sldId id="377" r:id="rId26"/>
    <p:sldId id="989" r:id="rId27"/>
    <p:sldId id="988" r:id="rId28"/>
    <p:sldId id="378" r:id="rId29"/>
    <p:sldId id="992" r:id="rId30"/>
    <p:sldId id="993" r:id="rId31"/>
    <p:sldId id="994" r:id="rId32"/>
    <p:sldId id="995" r:id="rId33"/>
    <p:sldId id="998" r:id="rId34"/>
    <p:sldId id="997" r:id="rId35"/>
    <p:sldId id="996" r:id="rId36"/>
    <p:sldId id="969" r:id="rId37"/>
    <p:sldId id="970" r:id="rId38"/>
    <p:sldId id="971" r:id="rId39"/>
    <p:sldId id="972" r:id="rId40"/>
    <p:sldId id="973" r:id="rId41"/>
    <p:sldId id="974" r:id="rId42"/>
    <p:sldId id="975" r:id="rId43"/>
    <p:sldId id="852" r:id="rId4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1" autoAdjust="0"/>
  </p:normalViewPr>
  <p:slideViewPr>
    <p:cSldViewPr>
      <p:cViewPr varScale="1">
        <p:scale>
          <a:sx n="114" d="100"/>
          <a:sy n="114" d="100"/>
        </p:scale>
        <p:origin x="414"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6:24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 one can serve two masters; for either he will hate the one and love the other, or else he will be loyal to the one and despise the other. You cannot serve God and mammon.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But I make known to you, brethren, that the gospel which was preached by me is not according to man.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Moreover, brethren, I declare to you the gospel which I preached to you, which also you received and in which you stand, 2 by which also you are saved, if you hold fast that word which I preached to you--unless you believed in vain.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3 For I delivered to you first of all that which I also received: that Christ died for our sins according to the Scriptures, 4 and that He was buried, and that He rose again the third day according to the Scriptures…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For I neither received it from man, nor was I taught it, but it came through the revelation of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Acts 9:3-6</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 And as he journeyed he came near Damascus, and suddenly a light shone around him from heaven. 4 Then he fell to the ground, and heard a voice saying to him, "Saul, Saul, why are you persecuting Me?" 5 And he said, "Who are You, Lord?" And the Lord said, "I am Jesus, whom you are persecuting. It is hard for you to kick against the goads."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So he, trembling and astonished, said, "Lord, what do You want me to do?" And the Lord said to him, "Arise and go into the city, and you will be told what you must do."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9:17-19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And Ananias went his way and entered the house; and laying his hands on him he said, "Brother Saul, the Lord Jesus, who appeared to you on the road as you came, has sent me that you may receive your sight and be filled with the Holy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18 Immediately there fell from his eyes something like scales, and he received his sight at once; and he arose and was baptized. 19 So when he had received food, he was strengthened. Then Saul spent some days with the disciples at Damascus.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For you have heard of my former conduct in Judaism, how I persecuted the church of God beyond measure and tried to destroy it. 14 And I advanced in Judaism beyond many of my contemporaries in my own nation, being more exceedingly zealous for the traditions of my fathers.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29:2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When the righteous are in authority, the people rejoice; But when a wicked man rules, the people groan.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For I am not ashamed of the gospel of Christ, for it is the power of God to salvation for everyone who believes, for the Jew first and also for the Greek. 17 For in it the righteousness of God is revealed from faith to faith; as it is written, "The just shall live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5409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2 </a:t>
            </a:r>
            <a:r>
              <a:rPr lang="en-US" sz="3800" b="1" u="sng">
                <a:effectLst/>
                <a:latin typeface="Verdana" panose="020B0604030504040204" pitchFamily="34" charset="0"/>
                <a:ea typeface="Calibri" panose="020F0502020204030204" pitchFamily="34" charset="0"/>
                <a:cs typeface="Times New Roman" panose="02020603050405020304" pitchFamily="18" charset="0"/>
              </a:rPr>
              <a:t>Timothy 1:8-10</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8 Therefore do not be ashamed of the testimony of our Lord, nor of me His prisoner, but share with me in the sufferings for the gospel according to the power of God, 9 who has saved us and called us with a holy calling, not according to our works, but according to His own purpose and grace which was given to us in Christ Jesus before time began,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10 but has now been revealed by the appearing of our Savior Jesus Christ, who has abolished death and brought life and immortality to light through the gospel…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605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15 But when it pleased God, who separated me from my mother's womb and called me through His grace,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980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"Before I formed you in the womb I knew you; Before you were born I sanctified you; I ordained you a prophet to the nations."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O LORD, You have searched me and known me. 2 You know my sitting down and my rising up; You understand my thought afar off. 3 You comprehend my path and my lying down, And are acquainted with all my ways. 4 For there is not a word on my tongue, But behold, O LORD, You know it altogether.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8958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You have hedged me behind and before, And laid Your hand upon me. 6 Such knowledge is too wonderful for me; It is high, I cannot attain it.  7 Where can I go from Your Spirit? Or where can I flee from Your presence? 8 If I ascend into heaven, You are there; If I make my bed in hell, behold, You are there.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4795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9 If I take the wings of the morning, And dwell in the uttermost parts of the sea, 10 Even there Your hand shall lead me, And Your right hand shall hold me. 11 If I say, "Surely the darkness shall fall on me, "Even the night shall be light about me; 12 Indeed, the darkness shall not hide from You, But the night shines as the day; The darkness and the light are both alike to You.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13 For You formed my inward parts; You covered me in my mother's womb. 14 I will praise You, for I am fearfully and wonderfully made; Marvelous are Your works, And that my soul knows very well. 15 My frame was not hidden from You, When I was made in secret, And skillfully wrought in the lowest parts of the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8889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Your eyes saw my substance, being yet unformed. And in Your book they all were written, The days fashioned for me, When as yet there were none of them. 17 How precious also are Your thoughts to me, O God! How great is the sum of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5712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9:17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wicked shall be turned into hell, And all the nations that forget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If I should count them, they would be more in number than the sand; When I awake, I am still with You. 19 Oh, that You would slay the wicked, O God! Depart from me, therefore, you bloodthirsty 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7146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For they speak against You wickedly; Your enemies take Your name in vain. 21 Do I not hate them, O LORD, who hate You? And do I not loathe those who rise up against You? 22 I hate them with perfect hatred; I count them my enemies.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4049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Search me, O God, and know my heart; Try me, and know my anxieties; 24 And see if there is any wicked way in me, And lead me in the way everlasting.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5043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just as He chose us in Him before the foundation of the world, that we should be holy and without blame before Him in love, 5 having predestined us to adoption as sons by Jesus Christ to Himself, according to the good pleasure of His will, 6 to the praise of the glory of His grace, by which He has made us accepted in the Beloved.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5828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8:29-30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29 For whom He foreknew, He also predestined to be conformed to the image of His Son, that He might be the firstborn among many brethren. 30 Moreover whom He predestined, these He also called; whom He called, these He also justified; and whom He justified, these He also glorified.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858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Isaiah 1:4-5</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Alas, sinful nation, A people laden with iniquity, A brood of evildoers, Children who are corrupters! They have forsaken the LORD, They have provoked to anger The Holy One of Israel, They have turned away backward. 5 Why should you be stricken again? You will revolt more and more. The whole head is sick, And the whole heart faints.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Called from our Mother’s Womb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Galatians 1:10-15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May 25,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diagram&#10;&#10;Description automatically generated">
            <a:extLst>
              <a:ext uri="{FF2B5EF4-FFF2-40B4-BE49-F238E27FC236}">
                <a16:creationId xmlns:a16="http://schemas.microsoft.com/office/drawing/2014/main" id="{C2FC163E-0FB8-89CC-96BF-BC0E38D60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1:10-15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For do I now persuade men, or God? Or do I seek to please men? For if I still pleased men, I would not be a bondservant of Christ. 11 But I make known to you, brethren, that the gospel which was preached by me is not according to man.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12 For I neither received it from man, nor was I taught it, but it came through the revelation of Jesus Christ. 13 For you have heard of my former conduct in Judaism, how I persecuted the church of God beyond measure and tried to destroy it. 14 And I advanced in Judaism beyond many of my contemporaries in my own nation, being more exceedingly zealous for the traditions of my fathers.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15 But when it pleased God, who separated me from my mother's womb and called me through His grace,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For do I now persuade men, or God? Or do I seek to please men? For if I still pleased men, I would not be a bondservant of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Courier New" panose="02070309020205020404" pitchFamily="49" charset="0"/>
              </a:rPr>
              <a:t> </a:t>
            </a:r>
            <a:endParaRPr lang="en-US" sz="37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9838</TotalTime>
  <Words>2205</Words>
  <Application>Microsoft Office PowerPoint</Application>
  <PresentationFormat>Widescreen</PresentationFormat>
  <Paragraphs>118</Paragraphs>
  <Slides>42</Slides>
  <Notes>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Arial</vt:lpstr>
      <vt:lpstr>Calibri</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681</cp:revision>
  <dcterms:created xsi:type="dcterms:W3CDTF">2009-08-18T08:19:59Z</dcterms:created>
  <dcterms:modified xsi:type="dcterms:W3CDTF">2022-05-25T17:52:39Z</dcterms:modified>
</cp:coreProperties>
</file>