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76" r:id="rId3"/>
    <p:sldId id="826" r:id="rId4"/>
    <p:sldId id="464" r:id="rId5"/>
    <p:sldId id="833" r:id="rId6"/>
    <p:sldId id="465" r:id="rId7"/>
    <p:sldId id="373" r:id="rId8"/>
    <p:sldId id="978" r:id="rId9"/>
    <p:sldId id="977" r:id="rId10"/>
    <p:sldId id="374" r:id="rId11"/>
    <p:sldId id="979" r:id="rId12"/>
    <p:sldId id="375" r:id="rId13"/>
    <p:sldId id="981" r:id="rId14"/>
    <p:sldId id="997" r:id="rId15"/>
    <p:sldId id="980" r:id="rId16"/>
    <p:sldId id="985" r:id="rId17"/>
    <p:sldId id="984" r:id="rId18"/>
    <p:sldId id="983" r:id="rId19"/>
    <p:sldId id="982" r:id="rId20"/>
    <p:sldId id="376" r:id="rId21"/>
    <p:sldId id="987" r:id="rId22"/>
    <p:sldId id="986" r:id="rId23"/>
    <p:sldId id="377" r:id="rId24"/>
    <p:sldId id="989" r:id="rId25"/>
    <p:sldId id="988" r:id="rId26"/>
    <p:sldId id="378" r:id="rId27"/>
    <p:sldId id="992" r:id="rId28"/>
    <p:sldId id="993" r:id="rId29"/>
    <p:sldId id="995" r:id="rId30"/>
    <p:sldId id="994" r:id="rId31"/>
    <p:sldId id="996" r:id="rId32"/>
    <p:sldId id="969" r:id="rId33"/>
    <p:sldId id="970" r:id="rId34"/>
    <p:sldId id="971" r:id="rId35"/>
    <p:sldId id="972" r:id="rId36"/>
    <p:sldId id="973" r:id="rId37"/>
    <p:sldId id="974" r:id="rId38"/>
    <p:sldId id="975" r:id="rId39"/>
    <p:sldId id="852"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Paul, an apostle (not from men nor through man, but through Jesus Christ and God the Father who raised Him from the dead), 2 and all the brethren who are with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me,To</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churches of Galatia: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Grace to you and peace from God the Father and our Lord Jesus Christ, 4 who gave Himself for our sins, that He might deliver us from this present evil age, according to the will of our God and Father, 5 to whom be glory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 marvel that you are turning away so soon from Him who called you in the grace of Christ, to a different gospel, 7 which is not another; but there are some who trouble you and want to pervert the gospel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even if we, or an angel from heaven, preach any other gospel to you than what we have preached to you, let him be accursed. 9 As we have said before, so now I say again, if anyone preaches any other gospel to you than what you have received, let him be accursed.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40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an apostle (not from men nor through man, but through Jesus Christ and God the Father who raised Him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16:22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Tertius, who wrote this epistle, greet you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Acts 9:13-16</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13 Then Ananias answered, "Lord, I have heard from many about this man, how much harm he has done to Your saints in Jerusalem. 14 And here he has authority from the chief priests to bind all who call on Your name." 15 But the Lord said to him, "Go, for he is a chosen vessel of Mine to bear My name before Gentiles, kings, and the children of Israel. 16 For I will show him how many things he must suffer for My name's sake."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 and all the brethren who are with me, To the churches of Galatia: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in the church that was at Antioch there were certain prophets and teachers: Barnabas, Simeon who was called Niger, Lucius of Cyrene, Manaen who had been brought up with Herod the tetrarch, and Saul”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Introduction of The Book of Galatians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1:1-9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18,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diagram&#10;&#10;Description automatically generated">
            <a:extLst>
              <a:ext uri="{FF2B5EF4-FFF2-40B4-BE49-F238E27FC236}">
                <a16:creationId xmlns:a16="http://schemas.microsoft.com/office/drawing/2014/main" id="{A0B45B56-4055-63F3-56A2-5D17D686A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Grace to you and peace from God the Father and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20:28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Thomas answered and said to Him, "My Lord and my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God also has highly exalted Him and given Him the name which is above every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who gave Himself for our sins, that He might deliver us from this present evil age, according to the will of our God and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Himself bore our sins in His own body on the tree, that we, having died to sins, might live for righteousness--by whose stripes you were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do not pray that You should take them out of the world, but that You should keep them from the evil 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are not of the world, just as I am not of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You sent Me into the world, I also have sent them into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927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to whom be glory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408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I marvel that you are turning away so soon from Him who called you in the grace of Christ, to a different gospel, 7 which is not another; but there are some who trouble you and want to pervert the gospel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10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refute the Judaizers who taught that Gentile believers must obey the Jewish Law in order to be saved, and to call Christians to faith and freedom 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even if we, or an angel from heaven, preach any other gospel to you than what we have preached to you, let him be accursed. 9 As we have said before, so now I say again, if anyone preaches any other gospel to you than what you have received, let him be accursed.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21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The Apostle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Audience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Churches in southern Galatia, founded on Paul’s first missionary journey including Iconium, Lystra,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Derbe</a:t>
            </a:r>
            <a:r>
              <a:rPr lang="en-US" sz="3600" dirty="0">
                <a:effectLst/>
                <a:latin typeface="Verdana" panose="020B0604030504040204" pitchFamily="34" charset="0"/>
                <a:ea typeface="Calibri" panose="020F0502020204030204" pitchFamily="34" charset="0"/>
                <a:cs typeface="Times New Roman" panose="02020603050405020304" pitchFamily="18" charset="0"/>
              </a:rPr>
              <a:t> and Christians everywhere.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 D. 49 from Antioch, prior to the Jerusalem Council A. D. 50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Setting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The most pressing controversy in the early church was the relationship of new believers, particularly Gentiles, to the Jewish Laws. This was especially a problem for the New Converts and for the young churches that Paul had founded on his first missionary journey. Paul wrote to correct this problem. Later, at the council in Jerusalem, the conflict was officially resolved.</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Key Verse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6:7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“Do not be deceived, God is not mocked; for whatever a man sows, that he will also reap”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Introduction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9833</TotalTime>
  <Words>1578</Words>
  <Application>Microsoft Office PowerPoint</Application>
  <PresentationFormat>Widescreen</PresentationFormat>
  <Paragraphs>133</Paragraphs>
  <Slides>38</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680</cp:revision>
  <dcterms:created xsi:type="dcterms:W3CDTF">2009-08-18T08:19:59Z</dcterms:created>
  <dcterms:modified xsi:type="dcterms:W3CDTF">2022-05-18T22:01:24Z</dcterms:modified>
</cp:coreProperties>
</file>