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8"/>
  </p:notesMasterIdLst>
  <p:handoutMasterIdLst>
    <p:handoutMasterId r:id="rId149"/>
  </p:handoutMasterIdLst>
  <p:sldIdLst>
    <p:sldId id="938" r:id="rId5"/>
    <p:sldId id="1012"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1027" r:id="rId28"/>
    <p:sldId id="1028" r:id="rId29"/>
    <p:sldId id="1029" r:id="rId30"/>
    <p:sldId id="1030" r:id="rId31"/>
    <p:sldId id="1031" r:id="rId32"/>
    <p:sldId id="1032" r:id="rId33"/>
    <p:sldId id="1033" r:id="rId34"/>
    <p:sldId id="348" r:id="rId35"/>
    <p:sldId id="349" r:id="rId36"/>
    <p:sldId id="350" r:id="rId37"/>
    <p:sldId id="351" r:id="rId38"/>
    <p:sldId id="353" r:id="rId39"/>
    <p:sldId id="354" r:id="rId40"/>
    <p:sldId id="309" r:id="rId41"/>
    <p:sldId id="310" r:id="rId42"/>
    <p:sldId id="1128" r:id="rId43"/>
    <p:sldId id="358" r:id="rId44"/>
    <p:sldId id="1129" r:id="rId45"/>
    <p:sldId id="1130" r:id="rId46"/>
    <p:sldId id="1131" r:id="rId47"/>
    <p:sldId id="316" r:id="rId48"/>
    <p:sldId id="317" r:id="rId49"/>
    <p:sldId id="318" r:id="rId50"/>
    <p:sldId id="1132" r:id="rId51"/>
    <p:sldId id="1133" r:id="rId52"/>
    <p:sldId id="1134" r:id="rId53"/>
    <p:sldId id="1135" r:id="rId54"/>
    <p:sldId id="1136" r:id="rId55"/>
    <p:sldId id="1137" r:id="rId56"/>
    <p:sldId id="1138" r:id="rId57"/>
    <p:sldId id="1139" r:id="rId58"/>
    <p:sldId id="420" r:id="rId59"/>
    <p:sldId id="421" r:id="rId60"/>
    <p:sldId id="422" r:id="rId61"/>
    <p:sldId id="423" r:id="rId62"/>
    <p:sldId id="424" r:id="rId63"/>
    <p:sldId id="425" r:id="rId64"/>
    <p:sldId id="426" r:id="rId65"/>
    <p:sldId id="427" r:id="rId66"/>
    <p:sldId id="428" r:id="rId67"/>
    <p:sldId id="429" r:id="rId68"/>
    <p:sldId id="419" r:id="rId69"/>
    <p:sldId id="430" r:id="rId70"/>
    <p:sldId id="432" r:id="rId71"/>
    <p:sldId id="402" r:id="rId72"/>
    <p:sldId id="994" r:id="rId73"/>
    <p:sldId id="435" r:id="rId74"/>
    <p:sldId id="465" r:id="rId75"/>
    <p:sldId id="437" r:id="rId76"/>
    <p:sldId id="466" r:id="rId77"/>
    <p:sldId id="467" r:id="rId78"/>
    <p:sldId id="440" r:id="rId79"/>
    <p:sldId id="441" r:id="rId80"/>
    <p:sldId id="442" r:id="rId81"/>
    <p:sldId id="443" r:id="rId82"/>
    <p:sldId id="444" r:id="rId83"/>
    <p:sldId id="445" r:id="rId84"/>
    <p:sldId id="446" r:id="rId85"/>
    <p:sldId id="995" r:id="rId86"/>
    <p:sldId id="996" r:id="rId87"/>
    <p:sldId id="826" r:id="rId88"/>
    <p:sldId id="464" r:id="rId89"/>
    <p:sldId id="865" r:id="rId90"/>
    <p:sldId id="888" r:id="rId91"/>
    <p:sldId id="889" r:id="rId92"/>
    <p:sldId id="890" r:id="rId93"/>
    <p:sldId id="891" r:id="rId94"/>
    <p:sldId id="892" r:id="rId95"/>
    <p:sldId id="893" r:id="rId96"/>
    <p:sldId id="894" r:id="rId97"/>
    <p:sldId id="895" r:id="rId98"/>
    <p:sldId id="954" r:id="rId99"/>
    <p:sldId id="898" r:id="rId100"/>
    <p:sldId id="899" r:id="rId101"/>
    <p:sldId id="900" r:id="rId102"/>
    <p:sldId id="901" r:id="rId103"/>
    <p:sldId id="903" r:id="rId104"/>
    <p:sldId id="904" r:id="rId105"/>
    <p:sldId id="905" r:id="rId106"/>
    <p:sldId id="906" r:id="rId107"/>
    <p:sldId id="955" r:id="rId108"/>
    <p:sldId id="968" r:id="rId109"/>
    <p:sldId id="967" r:id="rId110"/>
    <p:sldId id="966" r:id="rId111"/>
    <p:sldId id="502" r:id="rId112"/>
    <p:sldId id="503" r:id="rId113"/>
    <p:sldId id="795" r:id="rId114"/>
    <p:sldId id="796" r:id="rId115"/>
    <p:sldId id="797" r:id="rId116"/>
    <p:sldId id="794" r:id="rId117"/>
    <p:sldId id="979" r:id="rId118"/>
    <p:sldId id="980" r:id="rId119"/>
    <p:sldId id="990" r:id="rId120"/>
    <p:sldId id="989" r:id="rId121"/>
    <p:sldId id="988" r:id="rId122"/>
    <p:sldId id="987" r:id="rId123"/>
    <p:sldId id="993" r:id="rId124"/>
    <p:sldId id="997" r:id="rId125"/>
    <p:sldId id="998" r:id="rId126"/>
    <p:sldId id="999" r:id="rId127"/>
    <p:sldId id="1000" r:id="rId128"/>
    <p:sldId id="1010" r:id="rId129"/>
    <p:sldId id="1009" r:id="rId130"/>
    <p:sldId id="1008" r:id="rId131"/>
    <p:sldId id="1007" r:id="rId132"/>
    <p:sldId id="1006" r:id="rId133"/>
    <p:sldId id="1005" r:id="rId134"/>
    <p:sldId id="1004" r:id="rId135"/>
    <p:sldId id="1003" r:id="rId136"/>
    <p:sldId id="1002" r:id="rId137"/>
    <p:sldId id="1001" r:id="rId138"/>
    <p:sldId id="1011" r:id="rId139"/>
    <p:sldId id="969" r:id="rId140"/>
    <p:sldId id="970" r:id="rId141"/>
    <p:sldId id="971" r:id="rId142"/>
    <p:sldId id="972" r:id="rId143"/>
    <p:sldId id="973" r:id="rId144"/>
    <p:sldId id="974" r:id="rId145"/>
    <p:sldId id="975" r:id="rId146"/>
    <p:sldId id="859" r:id="rId1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270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839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0677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0692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22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420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5367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8572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4000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3906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2461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5/6/2022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0960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7384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5/6/2022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4409054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545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817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6994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1230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63694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192169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5776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017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449385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5/6/2022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046515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There's joy in the house of the Lord today And we won't be quiet We shout out Your praise There's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“First of all, then, I urge that supplications, prayers, intercessions, and thanksgivings be made for all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cause we also, since the day we heard it, do not cease to pray for you, and to desire that you might be filled with the knowledge of his will in all wisdom and spiritual understanding…”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Pray For The Young Mothers Of Today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Give ear, O my people, to my law; Incline your ears to the words of my mouth. 2 I will open my mouth in a parable; I will utter dark sayings of old, 3 Which we have heard and known, And our fathers have told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We will not hide them from their children, Telling to the generation to come the praises of the LORD, And His strength and His wonderful works that He has done. 5 For He established a testimony in Jacob, And appointed a law in Israel, Which He commanded our fathers, That they should make them known to their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That the generation to come might know them, The children who would be born, That they may arise and declare them to their children, 7 That they may set their hope in God, And not forget the works of God, But keep His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may not be like their fathers, A stubborn and rebellious generation, A generation that did not set its heart aright, And whose spirit was not faithful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State of our Culture makes this Divine Obligation even more Critical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living in Spiritually Dangerous times and must take a Stand for Truth to Protect our Children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in the house of the Lord Our God is surely in this place And we won't be quiet We shout out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 traitors, headstrong, haughty, lovers of pleasure rather than lovers of God, 5 having a form of godliness but denying its power. And from such people turn away! 6 For of this sort are those who creep into households and make captives of gullible women loaded down with sins, led away by various lusts, 7 always learning and never able to come to the knowledge of the truth.</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Children, obey your parents in the Lord, for this is right. 2 "Honor your father and mother," which is the first commandment with promise: 3 "that it may be well with you and you may live long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590214"/>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Our Mothers of Today Need Godly Wisdom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beginning of knowledge, but fools despise wisdom and instruction”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Ecclesiastes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the person who pleases him, God gives wisdom, knowledge and happiness, but to the sinner he gives the task of gathering and storing up wealth to hand it over to the one who pleases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wise woman builds her house, but with her own hands the foolish one tears hers down”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Pray God’s Perfect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Will For Our Mothers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heart of man plans his way, but the Lord establishes his steps”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as it is written, “What no eye has seen, nor ear heard, nor the heart of man imagined, what God has prepared for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We were the beggars Now we're royalty We were the prisoners Now we're running free We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429662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know the plans I have for you,” declares the LORD, “plans to prosper you and not to harm you, plans to give you hope and a future.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349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Proclamation Of A Beautiful Woman and Mother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8872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31:10-12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If you can find a truly good wife, she is worth more than precious gems! 11 Her husband can trust her, and she will richly satisfy his needs. 12 She will not hinder him but help him all her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998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Proverbs 31:25-31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25 She is a woman of strength and dignity and has no fear of old age. 26 When she speaks, her words are wise, and kindness is the rule for everything she says.   27 She watches carefully all that goes on throughout her household and is never lazy. 28 Her children stand and bless her; so does her husband. He praises her with these words: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0505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"There are many fine women in the world, but you are the best of them all!" 30 Charm can be deceptive and beauty doesn't last, but a woman who fears and reverences God shall be greatly praised. 31 Praise her for the many fine things she does. These good deeds of hers shall bring her honor and recognition from people of importance.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5982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read and teach the Bible to their children the importance of God's Word to apply it in daily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267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They teach their children to pray by talking to the Lord with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7283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They teach their children to trust God for every need.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6848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They teach their children to obey God. Children first learn about obeying God by honoring their parents.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3186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They teach their children to be forgiving. Through Christ forgiving us all at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75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forgiven, accepted Redeemed by His grace Let the house of the Lord sing praise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we were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49888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They teach their children to be persistent. Mothers should say to their children over and over, "Don't give up. Don't quit, no matter what." Unless God gives you clear direction, don't leave a position or abandon a goal.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5648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They teach their children to live by principle, not feelings. Since emotions are unreliable, they shouldn't let them dictate their actions or hinder them from doing God's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3876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They teach their children to have a servant spirit. Teaching them to be a blessing to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4469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They teach their children to live an orderly life. "Remembering to look your best, do your best, and be your best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4815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They teach their children to be an encourager. By encouraging and edifying others God will be glorified!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0596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They teach their children to love unconditionally. Teaching them that God so loved the world that he gave His only begotten Son that whoever believes in Him shall not perish but have everlasting life! John 3:16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791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beggars Now we're royalty We were the prisoners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we're running free We are forgiven, accepted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Redeemed by His grace Let the house of the Lord sing praise There's joy in the house of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joy in the house) There's joy in the house of the Lord today  And we won't be quiet (oh yeah)</a:t>
            </a:r>
          </a:p>
        </p:txBody>
      </p:sp>
    </p:spTree>
    <p:extLst>
      <p:ext uri="{BB962C8B-B14F-4D97-AF65-F5344CB8AC3E}">
        <p14:creationId xmlns:p14="http://schemas.microsoft.com/office/powerpoint/2010/main" val="34373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shout out Your praise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out Your praise) There's joy in the house of the Lord (there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4902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Our God is surely in this place (there is joy) And we won't be quiet We shout out Your praise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953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out Your praise) There's joy in the house of the Lord There's joy in the house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5346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House of The Lord</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(by Phil Wickham)</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today And we won't be quiet We shout out Your praise (we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out Your praise) There's joy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1106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the house of the Lord (there is joy, there is joy)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Our God is surely in this place (joy in this place)</a:t>
            </a:r>
          </a:p>
        </p:txBody>
      </p:sp>
    </p:spTree>
    <p:extLst>
      <p:ext uri="{BB962C8B-B14F-4D97-AF65-F5344CB8AC3E}">
        <p14:creationId xmlns:p14="http://schemas.microsoft.com/office/powerpoint/2010/main" val="365662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we won't be quiet (we won't be quiet) We shout out Your praise We shout out Your praise There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7942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in the house, there is joy in the house today We shout out Your praise We shout out Your praise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7646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Glorious Day</a:t>
            </a:r>
          </a:p>
          <a:p>
            <a:pPr marL="0" indent="0" algn="ctr">
              <a:buNone/>
            </a:pPr>
            <a:r>
              <a:rPr lang="en-US" sz="4000" b="1" dirty="0">
                <a:solidFill>
                  <a:schemeClr val="bg1"/>
                </a:solidFill>
                <a:latin typeface="Arial"/>
                <a:ea typeface="+mn-lt"/>
                <a:cs typeface="+mn-lt"/>
              </a:rPr>
              <a:t>(Passion)</a:t>
            </a:r>
          </a:p>
        </p:txBody>
      </p:sp>
    </p:spTree>
    <p:extLst>
      <p:ext uri="{BB962C8B-B14F-4D97-AF65-F5344CB8AC3E}">
        <p14:creationId xmlns:p14="http://schemas.microsoft.com/office/powerpoint/2010/main" val="34365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buried beneath my shame Who could carry that kind of weight?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 I as</a:t>
            </a:r>
          </a:p>
        </p:txBody>
      </p:sp>
    </p:spTree>
    <p:extLst>
      <p:ext uri="{BB962C8B-B14F-4D97-AF65-F5344CB8AC3E}">
        <p14:creationId xmlns:p14="http://schemas.microsoft.com/office/powerpoint/2010/main" val="348985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breathing, but not alive All my failures I tried to hide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called my name Then</a:t>
            </a:r>
          </a:p>
        </p:txBody>
      </p:sp>
    </p:spTree>
    <p:extLst>
      <p:ext uri="{BB962C8B-B14F-4D97-AF65-F5344CB8AC3E}">
        <p14:creationId xmlns:p14="http://schemas.microsoft.com/office/powerpoint/2010/main" val="381157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ran out of that grave Out of the darkness Into Your glorious day You called my name And I ran out of that</a:t>
            </a:r>
          </a:p>
        </p:txBody>
      </p:sp>
    </p:spTree>
    <p:extLst>
      <p:ext uri="{BB962C8B-B14F-4D97-AF65-F5344CB8AC3E}">
        <p14:creationId xmlns:p14="http://schemas.microsoft.com/office/powerpoint/2010/main" val="4019267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Out of the darkness Into Your glorious day Now Your mercy has saved my soul Now Your</a:t>
            </a:r>
          </a:p>
        </p:txBody>
      </p:sp>
    </p:spTree>
    <p:extLst>
      <p:ext uri="{BB962C8B-B14F-4D97-AF65-F5344CB8AC3E}">
        <p14:creationId xmlns:p14="http://schemas.microsoft.com/office/powerpoint/2010/main" val="96026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is all that I know The old made new Jesus, when I met You, whoa, what a day When you called</a:t>
            </a:r>
          </a:p>
        </p:txBody>
      </p:sp>
    </p:spTree>
    <p:extLst>
      <p:ext uri="{BB962C8B-B14F-4D97-AF65-F5344CB8AC3E}">
        <p14:creationId xmlns:p14="http://schemas.microsoft.com/office/powerpoint/2010/main" val="181866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We worship the God who was We worship the God who is We worship the God who evermore will be 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And I ran out of that grave Out of the darkness Into Your glorious day You called my name</a:t>
            </a:r>
          </a:p>
        </p:txBody>
      </p:sp>
    </p:spTree>
    <p:extLst>
      <p:ext uri="{BB962C8B-B14F-4D97-AF65-F5344CB8AC3E}">
        <p14:creationId xmlns:p14="http://schemas.microsoft.com/office/powerpoint/2010/main" val="400775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Then I ran out of that grave Out of the darkness Into Your glorious day I needed rescue My sin was heavy</a:t>
            </a:r>
          </a:p>
        </p:txBody>
      </p:sp>
    </p:spTree>
    <p:extLst>
      <p:ext uri="{BB962C8B-B14F-4D97-AF65-F5344CB8AC3E}">
        <p14:creationId xmlns:p14="http://schemas.microsoft.com/office/powerpoint/2010/main" val="305182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But chains break at the weight of Your glory I needed shelter I was an orphan But You call me a citizen of</a:t>
            </a:r>
          </a:p>
        </p:txBody>
      </p:sp>
    </p:spTree>
    <p:extLst>
      <p:ext uri="{BB962C8B-B14F-4D97-AF65-F5344CB8AC3E}">
        <p14:creationId xmlns:p14="http://schemas.microsoft.com/office/powerpoint/2010/main" val="223528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When I was broken You were my healing Now Your love is the air that I'm breathing I have a</a:t>
            </a:r>
          </a:p>
        </p:txBody>
      </p:sp>
    </p:spTree>
    <p:extLst>
      <p:ext uri="{BB962C8B-B14F-4D97-AF65-F5344CB8AC3E}">
        <p14:creationId xmlns:p14="http://schemas.microsoft.com/office/powerpoint/2010/main" val="842724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My eyes are open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when you called my name I ran out of that grave Out of the darkness Into</a:t>
            </a:r>
          </a:p>
        </p:txBody>
      </p:sp>
    </p:spTree>
    <p:extLst>
      <p:ext uri="{BB962C8B-B14F-4D97-AF65-F5344CB8AC3E}">
        <p14:creationId xmlns:p14="http://schemas.microsoft.com/office/powerpoint/2010/main" val="351123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glorious day You called my name And I ran out of that grave Out of the darkness Into Your glorious</a:t>
            </a:r>
          </a:p>
        </p:txBody>
      </p:sp>
    </p:spTree>
    <p:extLst>
      <p:ext uri="{BB962C8B-B14F-4D97-AF65-F5344CB8AC3E}">
        <p14:creationId xmlns:p14="http://schemas.microsoft.com/office/powerpoint/2010/main" val="2275259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a:t>
            </a:r>
          </a:p>
        </p:txBody>
      </p:sp>
    </p:spTree>
    <p:extLst>
      <p:ext uri="{BB962C8B-B14F-4D97-AF65-F5344CB8AC3E}">
        <p14:creationId xmlns:p14="http://schemas.microsoft.com/office/powerpoint/2010/main" val="84069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Living Hope</a:t>
            </a:r>
          </a:p>
          <a:p>
            <a:pPr marL="0" indent="0" algn="ctr">
              <a:buNone/>
            </a:pPr>
            <a:r>
              <a:rPr lang="en-US" sz="4000" b="1" dirty="0">
                <a:solidFill>
                  <a:schemeClr val="bg1"/>
                </a:solidFill>
                <a:latin typeface="Arial"/>
                <a:ea typeface="+mn-lt"/>
                <a:cs typeface="+mn-lt"/>
              </a:rPr>
              <a:t>(Phil </a:t>
            </a:r>
            <a:r>
              <a:rPr lang="en-US" sz="4000" b="1" dirty="0" err="1">
                <a:solidFill>
                  <a:schemeClr val="bg1"/>
                </a:solidFill>
                <a:latin typeface="Arial"/>
                <a:ea typeface="+mn-lt"/>
                <a:cs typeface="+mn-lt"/>
              </a:rPr>
              <a:t>Whickam</a:t>
            </a:r>
            <a:r>
              <a:rPr lang="en-US" sz="4000" b="1" dirty="0">
                <a:solidFill>
                  <a:schemeClr val="bg1"/>
                </a:solidFill>
                <a:latin typeface="Arial"/>
                <a:ea typeface="+mn-lt"/>
                <a:cs typeface="+mn-lt"/>
              </a:rPr>
              <a:t>)</a:t>
            </a:r>
          </a:p>
        </p:txBody>
      </p:sp>
    </p:spTree>
    <p:extLst>
      <p:ext uri="{BB962C8B-B14F-4D97-AF65-F5344CB8AC3E}">
        <p14:creationId xmlns:p14="http://schemas.microsoft.com/office/powerpoint/2010/main" val="3462083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great the chasm that lay between us How high the mountain I could not climb In desperation, I</a:t>
            </a:r>
          </a:p>
        </p:txBody>
      </p:sp>
    </p:spTree>
    <p:extLst>
      <p:ext uri="{BB962C8B-B14F-4D97-AF65-F5344CB8AC3E}">
        <p14:creationId xmlns:p14="http://schemas.microsoft.com/office/powerpoint/2010/main" val="1876504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turned to heaven And spoke your name into the night</a:t>
            </a:r>
          </a:p>
          <a:p>
            <a:pPr marL="0" indent="0" algn="ctr">
              <a:buNone/>
            </a:pPr>
            <a:r>
              <a:rPr lang="en-US" sz="4000" dirty="0">
                <a:solidFill>
                  <a:schemeClr val="bg1"/>
                </a:solidFill>
                <a:latin typeface="Arial"/>
                <a:ea typeface="+mn-lt"/>
                <a:cs typeface="+mn-lt"/>
              </a:rPr>
              <a:t>Then through the darkness Your loving kindness</a:t>
            </a:r>
          </a:p>
        </p:txBody>
      </p:sp>
    </p:spTree>
    <p:extLst>
      <p:ext uri="{BB962C8B-B14F-4D97-AF65-F5344CB8AC3E}">
        <p14:creationId xmlns:p14="http://schemas.microsoft.com/office/powerpoint/2010/main" val="127802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opened the prison doors He parted the raging sea My God, He holds the victory There's joy in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Tore through the shadows of my soul The work is ﬁnished, the end is written Jesus Christ, my living</a:t>
            </a:r>
          </a:p>
        </p:txBody>
      </p:sp>
    </p:spTree>
    <p:extLst>
      <p:ext uri="{BB962C8B-B14F-4D97-AF65-F5344CB8AC3E}">
        <p14:creationId xmlns:p14="http://schemas.microsoft.com/office/powerpoint/2010/main" val="276813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Who could imagine so great a mercy? What heart could fathom such boundless grace? The God</a:t>
            </a:r>
          </a:p>
        </p:txBody>
      </p:sp>
    </p:spTree>
    <p:extLst>
      <p:ext uri="{BB962C8B-B14F-4D97-AF65-F5344CB8AC3E}">
        <p14:creationId xmlns:p14="http://schemas.microsoft.com/office/powerpoint/2010/main" val="3913564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ages stepped down from glory To wear my sin and bear my shame The cross has spoken, I am forgiven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542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kings calls me His own Beautiful savior, I'm yours forever Jesus Christ, my living hope</a:t>
            </a:r>
          </a:p>
        </p:txBody>
      </p:sp>
    </p:spTree>
    <p:extLst>
      <p:ext uri="{BB962C8B-B14F-4D97-AF65-F5344CB8AC3E}">
        <p14:creationId xmlns:p14="http://schemas.microsoft.com/office/powerpoint/2010/main" val="2863608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praise the one who set me free Hallelujah, death has lost its grip on me You have broken every</a:t>
            </a:r>
          </a:p>
        </p:txBody>
      </p:sp>
    </p:spTree>
    <p:extLst>
      <p:ext uri="{BB962C8B-B14F-4D97-AF65-F5344CB8AC3E}">
        <p14:creationId xmlns:p14="http://schemas.microsoft.com/office/powerpoint/2010/main" val="427766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There's salvation in your name Jesus Christ, my living hope Hallelujah, praise the one who set me</a:t>
            </a:r>
          </a:p>
        </p:txBody>
      </p:sp>
    </p:spTree>
    <p:extLst>
      <p:ext uri="{BB962C8B-B14F-4D97-AF65-F5344CB8AC3E}">
        <p14:creationId xmlns:p14="http://schemas.microsoft.com/office/powerpoint/2010/main" val="785253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 Hallelujah, death has lost its grip on me You have broken every chain There's salvation in your</a:t>
            </a:r>
          </a:p>
        </p:txBody>
      </p:sp>
    </p:spTree>
    <p:extLst>
      <p:ext uri="{BB962C8B-B14F-4D97-AF65-F5344CB8AC3E}">
        <p14:creationId xmlns:p14="http://schemas.microsoft.com/office/powerpoint/2010/main" val="4097788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Christ, my living hope Then came the morning that sealed the promise Your buried body</a:t>
            </a:r>
          </a:p>
        </p:txBody>
      </p:sp>
    </p:spTree>
    <p:extLst>
      <p:ext uri="{BB962C8B-B14F-4D97-AF65-F5344CB8AC3E}">
        <p14:creationId xmlns:p14="http://schemas.microsoft.com/office/powerpoint/2010/main" val="3512413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began to breathe Out of the silence, the roaring lion</a:t>
            </a:r>
          </a:p>
          <a:p>
            <a:pPr marL="0" indent="0" algn="ctr">
              <a:buNone/>
            </a:pPr>
            <a:r>
              <a:rPr lang="en-US" sz="4000" dirty="0">
                <a:solidFill>
                  <a:schemeClr val="bg1"/>
                </a:solidFill>
                <a:latin typeface="Arial"/>
                <a:ea typeface="+mn-lt"/>
                <a:cs typeface="+mn-lt"/>
              </a:rPr>
              <a:t>Declared the grave has no claim on me Then came</a:t>
            </a:r>
          </a:p>
        </p:txBody>
      </p:sp>
    </p:spTree>
    <p:extLst>
      <p:ext uri="{BB962C8B-B14F-4D97-AF65-F5344CB8AC3E}">
        <p14:creationId xmlns:p14="http://schemas.microsoft.com/office/powerpoint/2010/main" val="4100134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morning that sealed the promise Your buried body began to breathe Out of the silence, the roaring</a:t>
            </a:r>
          </a:p>
        </p:txBody>
      </p:sp>
    </p:spTree>
    <p:extLst>
      <p:ext uri="{BB962C8B-B14F-4D97-AF65-F5344CB8AC3E}">
        <p14:creationId xmlns:p14="http://schemas.microsoft.com/office/powerpoint/2010/main" val="351858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house of the Lord There's joy in the house of the Lord today And we won't be quiet We shout out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Declared the grave has no claim on me Jesus, yours is the victory, whoa! Hallelujah, praise the one</a:t>
            </a:r>
          </a:p>
        </p:txBody>
      </p:sp>
    </p:spTree>
    <p:extLst>
      <p:ext uri="{BB962C8B-B14F-4D97-AF65-F5344CB8AC3E}">
        <p14:creationId xmlns:p14="http://schemas.microsoft.com/office/powerpoint/2010/main" val="290157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set me free Hallelujah, death has lost its grip on me You have broken every chain There's salvation in</a:t>
            </a:r>
          </a:p>
        </p:txBody>
      </p:sp>
    </p:spTree>
    <p:extLst>
      <p:ext uri="{BB962C8B-B14F-4D97-AF65-F5344CB8AC3E}">
        <p14:creationId xmlns:p14="http://schemas.microsoft.com/office/powerpoint/2010/main" val="186474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Jesus Christ, my living hope Hallelujah, praise the one who set me free Hallelujah, death has</a:t>
            </a:r>
          </a:p>
        </p:txBody>
      </p:sp>
    </p:spTree>
    <p:extLst>
      <p:ext uri="{BB962C8B-B14F-4D97-AF65-F5344CB8AC3E}">
        <p14:creationId xmlns:p14="http://schemas.microsoft.com/office/powerpoint/2010/main" val="726527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lost its grip on me You have broken every chain</a:t>
            </a:r>
          </a:p>
          <a:p>
            <a:pPr marL="0" indent="0" algn="ctr">
              <a:buNone/>
            </a:pPr>
            <a:r>
              <a:rPr lang="en-US" sz="4000" dirty="0">
                <a:solidFill>
                  <a:schemeClr val="bg1"/>
                </a:solidFill>
                <a:latin typeface="Arial"/>
                <a:ea typeface="+mn-lt"/>
                <a:cs typeface="+mn-lt"/>
              </a:rPr>
              <a:t>There's salvation in your name Jesus Christ, my</a:t>
            </a:r>
          </a:p>
        </p:txBody>
      </p:sp>
    </p:spTree>
    <p:extLst>
      <p:ext uri="{BB962C8B-B14F-4D97-AF65-F5344CB8AC3E}">
        <p14:creationId xmlns:p14="http://schemas.microsoft.com/office/powerpoint/2010/main" val="1241649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hope Jesus Christ, my living hope</a:t>
            </a:r>
          </a:p>
          <a:p>
            <a:pPr marL="0" indent="0" algn="ctr">
              <a:buNone/>
            </a:pPr>
            <a:r>
              <a:rPr lang="en-US" sz="4000" dirty="0">
                <a:solidFill>
                  <a:schemeClr val="bg1"/>
                </a:solidFill>
                <a:latin typeface="Arial"/>
                <a:ea typeface="+mn-lt"/>
                <a:cs typeface="+mn-lt"/>
              </a:rPr>
              <a:t>Oh God, you are my living hope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93253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(Nate Sallie)</a:t>
            </a:r>
          </a:p>
        </p:txBody>
      </p:sp>
    </p:spTree>
    <p:extLst>
      <p:ext uri="{BB962C8B-B14F-4D97-AF65-F5344CB8AC3E}">
        <p14:creationId xmlns:p14="http://schemas.microsoft.com/office/powerpoint/2010/main" val="951413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There's joy in the house of the Lord Our God is surely in this place And we won't be quiet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How He Loves Us” </a:t>
            </a:r>
          </a:p>
          <a:p>
            <a:pPr marL="0" indent="0" algn="ctr">
              <a:buNone/>
            </a:pPr>
            <a:r>
              <a:rPr lang="en-US" sz="4400" b="1" dirty="0">
                <a:solidFill>
                  <a:schemeClr val="bg1"/>
                </a:solidFill>
                <a:latin typeface="Arial"/>
                <a:ea typeface="+mn-lt"/>
                <a:cs typeface="+mn-lt"/>
              </a:rPr>
              <a:t>(David Crowder)</a:t>
            </a:r>
          </a:p>
        </p:txBody>
      </p:sp>
    </p:spTree>
    <p:extLst>
      <p:ext uri="{BB962C8B-B14F-4D97-AF65-F5344CB8AC3E}">
        <p14:creationId xmlns:p14="http://schemas.microsoft.com/office/powerpoint/2010/main" val="2460963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is jealous for me Love's like a hurricane, I am a tree Bending beneath the weight of His wind and</a:t>
            </a:r>
          </a:p>
        </p:txBody>
      </p:sp>
    </p:spTree>
    <p:extLst>
      <p:ext uri="{BB962C8B-B14F-4D97-AF65-F5344CB8AC3E}">
        <p14:creationId xmlns:p14="http://schemas.microsoft.com/office/powerpoint/2010/main" val="79041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shout out Your praise (Oh-oh, oh) we shout out Your praise (Oh-oh, oh) We sing to the God who heals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When all of a sudden I am unaware of these afflictions eclipsed by glory And I realize just how</a:t>
            </a:r>
          </a:p>
        </p:txBody>
      </p:sp>
    </p:spTree>
    <p:extLst>
      <p:ext uri="{BB962C8B-B14F-4D97-AF65-F5344CB8AC3E}">
        <p14:creationId xmlns:p14="http://schemas.microsoft.com/office/powerpoint/2010/main" val="2089400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beautiful You are And how great Your affections are for me And oh, how He loves us,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He</a:t>
            </a:r>
          </a:p>
        </p:txBody>
      </p:sp>
    </p:spTree>
    <p:extLst>
      <p:ext uri="{BB962C8B-B14F-4D97-AF65-F5344CB8AC3E}">
        <p14:creationId xmlns:p14="http://schemas.microsoft.com/office/powerpoint/2010/main" val="2567090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loves us How He loves us all And He is jealous for me Love's like a hurricane, I am a tree Bending</a:t>
            </a:r>
          </a:p>
        </p:txBody>
      </p:sp>
    </p:spTree>
    <p:extLst>
      <p:ext uri="{BB962C8B-B14F-4D97-AF65-F5344CB8AC3E}">
        <p14:creationId xmlns:p14="http://schemas.microsoft.com/office/powerpoint/2010/main" val="590630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beneath the weight of his wind and mercy When all of a sudden I am unaware of these afflictions</a:t>
            </a:r>
          </a:p>
        </p:txBody>
      </p:sp>
    </p:spTree>
    <p:extLst>
      <p:ext uri="{BB962C8B-B14F-4D97-AF65-F5344CB8AC3E}">
        <p14:creationId xmlns:p14="http://schemas.microsoft.com/office/powerpoint/2010/main" val="1164058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eclipsed by glory And I realize just how beautiful You are And how great Your affections are for me And, </a:t>
            </a:r>
          </a:p>
        </p:txBody>
      </p:sp>
    </p:spTree>
    <p:extLst>
      <p:ext uri="{BB962C8B-B14F-4D97-AF65-F5344CB8AC3E}">
        <p14:creationId xmlns:p14="http://schemas.microsoft.com/office/powerpoint/2010/main" val="2367451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He loves us,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He loves us How He loves us all Yeah, He loves us Oh, how He loves</a:t>
            </a:r>
          </a:p>
        </p:txBody>
      </p:sp>
    </p:spTree>
    <p:extLst>
      <p:ext uri="{BB962C8B-B14F-4D97-AF65-F5344CB8AC3E}">
        <p14:creationId xmlns:p14="http://schemas.microsoft.com/office/powerpoint/2010/main" val="1644163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Oh, how He loves us Oh, how He loves And we are His portion and He is our prize Drawn to</a:t>
            </a:r>
          </a:p>
        </p:txBody>
      </p:sp>
    </p:spTree>
    <p:extLst>
      <p:ext uri="{BB962C8B-B14F-4D97-AF65-F5344CB8AC3E}">
        <p14:creationId xmlns:p14="http://schemas.microsoft.com/office/powerpoint/2010/main" val="2609151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redemption by the grace in His eyes If His grace is an ocean, we're all sinking And heaven meets earth</a:t>
            </a:r>
          </a:p>
        </p:txBody>
      </p:sp>
    </p:spTree>
    <p:extLst>
      <p:ext uri="{BB962C8B-B14F-4D97-AF65-F5344CB8AC3E}">
        <p14:creationId xmlns:p14="http://schemas.microsoft.com/office/powerpoint/2010/main" val="2020766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an unforeseen kiss And my heart turns violently inside of my chest I don't have time to maintain these</a:t>
            </a:r>
          </a:p>
        </p:txBody>
      </p:sp>
    </p:spTree>
    <p:extLst>
      <p:ext uri="{BB962C8B-B14F-4D97-AF65-F5344CB8AC3E}">
        <p14:creationId xmlns:p14="http://schemas.microsoft.com/office/powerpoint/2010/main" val="1522815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regrets When I think about, the way...That He loves us Oh, how He loves us Oh, how He loves us Oh, </a:t>
            </a:r>
          </a:p>
        </p:txBody>
      </p:sp>
    </p:spTree>
    <p:extLst>
      <p:ext uri="{BB962C8B-B14F-4D97-AF65-F5344CB8AC3E}">
        <p14:creationId xmlns:p14="http://schemas.microsoft.com/office/powerpoint/2010/main" val="365351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to the God who saves We sing to the God who always makes a way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He hung up on that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He loves Yeah, He loves us Oh, how He loves us Oh, how He loves us Oh, how He loves Yeah, He</a:t>
            </a:r>
          </a:p>
        </p:txBody>
      </p:sp>
    </p:spTree>
    <p:extLst>
      <p:ext uri="{BB962C8B-B14F-4D97-AF65-F5344CB8AC3E}">
        <p14:creationId xmlns:p14="http://schemas.microsoft.com/office/powerpoint/2010/main" val="1274666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loves us Oh, how He loves us Oh, how He loves us</a:t>
            </a:r>
          </a:p>
          <a:p>
            <a:pPr marL="0" indent="0" algn="ctr">
              <a:buNone/>
            </a:pPr>
            <a:r>
              <a:rPr lang="en-US" sz="4000" dirty="0">
                <a:solidFill>
                  <a:schemeClr val="bg1"/>
                </a:solidFill>
                <a:latin typeface="Arial"/>
                <a:ea typeface="+mn-lt"/>
                <a:cs typeface="+mn-lt"/>
              </a:rPr>
              <a:t>Oh, how He loves </a:t>
            </a:r>
          </a:p>
        </p:txBody>
      </p:sp>
    </p:spTree>
    <p:extLst>
      <p:ext uri="{BB962C8B-B14F-4D97-AF65-F5344CB8AC3E}">
        <p14:creationId xmlns:p14="http://schemas.microsoft.com/office/powerpoint/2010/main" val="75362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Precious Mothers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Proverbs 6:22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8,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0029D72-2966-54E2-8F87-7B5A6838D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1653309"/>
            <a:ext cx="1483976" cy="111298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6:20-22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“My son, keep your father’s command and do not forsake your mother’s teaching.  Bind them always on your heart; fasten them around your neck.  When you walk, they will guide you; when you sleep, they will watch over you; when you awake, they will speak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Happy Mother’s 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Do You Honor Your Mother?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Love Her Unconditionally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God demonstrates His own love toward us, in that while we were still sinners, Christ died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cross Then He rose up from that grave My God's still rolling stones away There's joy in the house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0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Forgive Her Compassionately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4:7-10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But the end of all things is at hand; therefore be serious and watchful in your prayers. 8 And above all things have fervent love for one another, for "love will cover a multitude of sins."  9 Be hospitable to one another without grumbling. 10 As each one has received a gift, minister it to one another, as good stewards of the manifold grace of God.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Remember Her Gratefully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Wherefore we receive a kingdom which cannot be moved, let us have grace, whereby we may serve God acceptably with reverence and godly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let us love one another: for love is of God; and everyone that loves is born of God, and knows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Treat Her Kindly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 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4 Let each of you look out not only for his own interests, but also for the interests of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Does your Mother feel Loved and Honored?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is the confidence we have in approaching God: that if we ask anything according to his will, he hears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12354</TotalTime>
  <Words>3983</Words>
  <Application>Microsoft Office PowerPoint</Application>
  <PresentationFormat>Widescreen</PresentationFormat>
  <Paragraphs>452</Paragraphs>
  <Slides>143</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143</vt:i4>
      </vt:variant>
    </vt:vector>
  </HeadingPairs>
  <TitlesOfParts>
    <vt:vector size="154"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2022-05-06T19:27:24Z</dcterms:modified>
</cp:coreProperties>
</file>