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0" r:id="rId4"/>
  </p:sldMasterIdLst>
  <p:notesMasterIdLst>
    <p:notesMasterId r:id="rId134"/>
  </p:notesMasterIdLst>
  <p:handoutMasterIdLst>
    <p:handoutMasterId r:id="rId135"/>
  </p:handoutMasterIdLst>
  <p:sldIdLst>
    <p:sldId id="1144"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1145" r:id="rId20"/>
    <p:sldId id="1146" r:id="rId21"/>
    <p:sldId id="1026" r:id="rId22"/>
    <p:sldId id="1027" r:id="rId23"/>
    <p:sldId id="1028" r:id="rId24"/>
    <p:sldId id="1029" r:id="rId25"/>
    <p:sldId id="1030" r:id="rId26"/>
    <p:sldId id="992" r:id="rId27"/>
    <p:sldId id="320" r:id="rId28"/>
    <p:sldId id="341" r:id="rId29"/>
    <p:sldId id="342" r:id="rId30"/>
    <p:sldId id="343" r:id="rId31"/>
    <p:sldId id="344" r:id="rId32"/>
    <p:sldId id="345" r:id="rId33"/>
    <p:sldId id="346" r:id="rId34"/>
    <p:sldId id="347" r:id="rId35"/>
    <p:sldId id="352" r:id="rId36"/>
    <p:sldId id="1141" r:id="rId37"/>
    <p:sldId id="1142" r:id="rId38"/>
    <p:sldId id="941" r:id="rId39"/>
    <p:sldId id="942" r:id="rId40"/>
    <p:sldId id="943" r:id="rId41"/>
    <p:sldId id="944" r:id="rId42"/>
    <p:sldId id="945" r:id="rId43"/>
    <p:sldId id="946" r:id="rId44"/>
    <p:sldId id="947" r:id="rId45"/>
    <p:sldId id="948" r:id="rId46"/>
    <p:sldId id="1143" r:id="rId47"/>
    <p:sldId id="1014" r:id="rId48"/>
    <p:sldId id="999" r:id="rId49"/>
    <p:sldId id="1000" r:id="rId50"/>
    <p:sldId id="1001" r:id="rId51"/>
    <p:sldId id="1002" r:id="rId52"/>
    <p:sldId id="1003" r:id="rId53"/>
    <p:sldId id="1004" r:id="rId54"/>
    <p:sldId id="1005" r:id="rId55"/>
    <p:sldId id="1006" r:id="rId56"/>
    <p:sldId id="1007" r:id="rId57"/>
    <p:sldId id="1008" r:id="rId58"/>
    <p:sldId id="1009" r:id="rId59"/>
    <p:sldId id="1010" r:id="rId60"/>
    <p:sldId id="1011" r:id="rId61"/>
    <p:sldId id="1012" r:id="rId62"/>
    <p:sldId id="1013" r:id="rId63"/>
    <p:sldId id="300" r:id="rId64"/>
    <p:sldId id="299" r:id="rId65"/>
    <p:sldId id="302" r:id="rId66"/>
    <p:sldId id="298" r:id="rId67"/>
    <p:sldId id="258" r:id="rId68"/>
    <p:sldId id="259" r:id="rId69"/>
    <p:sldId id="260" r:id="rId70"/>
    <p:sldId id="261" r:id="rId71"/>
    <p:sldId id="311" r:id="rId72"/>
    <p:sldId id="262" r:id="rId73"/>
    <p:sldId id="303" r:id="rId74"/>
    <p:sldId id="312" r:id="rId75"/>
    <p:sldId id="313" r:id="rId76"/>
    <p:sldId id="314" r:id="rId77"/>
    <p:sldId id="315" r:id="rId78"/>
    <p:sldId id="906" r:id="rId79"/>
    <p:sldId id="460" r:id="rId80"/>
    <p:sldId id="367" r:id="rId81"/>
    <p:sldId id="464" r:id="rId82"/>
    <p:sldId id="465" r:id="rId83"/>
    <p:sldId id="431" r:id="rId84"/>
    <p:sldId id="461" r:id="rId85"/>
    <p:sldId id="519" r:id="rId86"/>
    <p:sldId id="369" r:id="rId87"/>
    <p:sldId id="520" r:id="rId88"/>
    <p:sldId id="373" r:id="rId89"/>
    <p:sldId id="374" r:id="rId90"/>
    <p:sldId id="375" r:id="rId91"/>
    <p:sldId id="376" r:id="rId92"/>
    <p:sldId id="368" r:id="rId93"/>
    <p:sldId id="377" r:id="rId94"/>
    <p:sldId id="378" r:id="rId95"/>
    <p:sldId id="379" r:id="rId96"/>
    <p:sldId id="380" r:id="rId97"/>
    <p:sldId id="381" r:id="rId98"/>
    <p:sldId id="382" r:id="rId99"/>
    <p:sldId id="383" r:id="rId100"/>
    <p:sldId id="384" r:id="rId101"/>
    <p:sldId id="385" r:id="rId102"/>
    <p:sldId id="386" r:id="rId103"/>
    <p:sldId id="388" r:id="rId104"/>
    <p:sldId id="528" r:id="rId105"/>
    <p:sldId id="527" r:id="rId106"/>
    <p:sldId id="882" r:id="rId107"/>
    <p:sldId id="881" r:id="rId108"/>
    <p:sldId id="880" r:id="rId109"/>
    <p:sldId id="904" r:id="rId110"/>
    <p:sldId id="905" r:id="rId111"/>
    <p:sldId id="903" r:id="rId112"/>
    <p:sldId id="902" r:id="rId113"/>
    <p:sldId id="901" r:id="rId114"/>
    <p:sldId id="900" r:id="rId115"/>
    <p:sldId id="899" r:id="rId116"/>
    <p:sldId id="898" r:id="rId117"/>
    <p:sldId id="897" r:id="rId118"/>
    <p:sldId id="896" r:id="rId119"/>
    <p:sldId id="895" r:id="rId120"/>
    <p:sldId id="894" r:id="rId121"/>
    <p:sldId id="893" r:id="rId122"/>
    <p:sldId id="892" r:id="rId123"/>
    <p:sldId id="891" r:id="rId124"/>
    <p:sldId id="890" r:id="rId125"/>
    <p:sldId id="502" r:id="rId126"/>
    <p:sldId id="503" r:id="rId127"/>
    <p:sldId id="795" r:id="rId128"/>
    <p:sldId id="796" r:id="rId129"/>
    <p:sldId id="797" r:id="rId130"/>
    <p:sldId id="794" r:id="rId131"/>
    <p:sldId id="571" r:id="rId132"/>
    <p:sldId id="859" r:id="rId13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notesMaster" Target="notesMasters/notesMaster1.xml"/><Relationship Id="rId139"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7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76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1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635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57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8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28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404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29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27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5/19/2022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5/19/2022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5/19/2022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5681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5/19/2022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Rattle</a:t>
            </a:r>
          </a:p>
          <a:p>
            <a:pPr marL="0" indent="0" algn="ctr">
              <a:buNone/>
            </a:pPr>
            <a:r>
              <a:rPr lang="en-US" sz="4400" b="1" dirty="0">
                <a:solidFill>
                  <a:schemeClr val="bg1"/>
                </a:solidFill>
                <a:latin typeface="Arial"/>
                <a:ea typeface="+mn-lt"/>
                <a:cs typeface="+mn-lt"/>
              </a:rPr>
              <a:t>(Elevation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4031377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God is able to save and deliver and heal</a:t>
            </a:r>
          </a:p>
        </p:txBody>
      </p:sp>
    </p:spTree>
    <p:extLst>
      <p:ext uri="{BB962C8B-B14F-4D97-AF65-F5344CB8AC3E}">
        <p14:creationId xmlns:p14="http://schemas.microsoft.com/office/powerpoint/2010/main" val="216423906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so it was, whenever the spirit from God was upon Saul, that David would take a harp and play it with his hand. Then Saul would become refreshed and well, and the distressing spirit would depart from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Battles Won that we won’t have to Fight because God Fights for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44:1-3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We have heard with our ears, O God, Our fathers have told us, The deeds You did in their days, In days of old: 2 You drove out the nations with Your hand, But them You planted; You afflicted the peoples, and cast them out. 3 For they did not gain possession of the land by their own sword, Nor did their own arm save them; But it was Your right hand, Your arm, and the light of Your countenance, Because You favored them.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Our Sins are Removed from us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31:31-34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"Behold, the days are coming, says the LORD, when I will make a new covenant with the house of Israel and with the house of Judah—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not according to the covenant that I made with their fathers in the day that I took them by the hand to lead them out of the land of Egypt, My covenant which they broke, though I was a husband to them, says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But this is the covenant that I will make with the house of Israel after those days, says the LORD: I will put My law in their minds, and write it on their hearts; and I will be their God, and they shall be My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No more shall every man teach his neighbor, and every man his brother, saying, 'Know the LORD,' for they all shall know Me, from the least of them to the greatest of them, says the LORD. For I will forgive their iniquity, and their sin I will remember no more."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Jesus' Blood Washed Away Our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14:24-26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"This is My blood of the new covenant, which is shed for many.</a:t>
            </a:r>
            <a:r>
              <a:rPr lang="en-US" sz="4000" dirty="0">
                <a:effectLst/>
                <a:latin typeface="Verdana" panose="020B0604030504040204" pitchFamily="34" charset="0"/>
                <a:ea typeface="Calibri" panose="020F0502020204030204" pitchFamily="34" charset="0"/>
                <a:cs typeface="Times New Roman" panose="02020603050405020304" pitchFamily="18" charset="0"/>
              </a:rPr>
              <a:t> 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Assuredly, I say to you, I will no longer drink of the fruit of the vine until that day when I drink it new in the kingdom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And when they had sung a hymn, they went out to the Mount of Olives.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restore anything that he wants to. Just ask the man who was thrown on the bones of Elisha. If </a:t>
            </a:r>
          </a:p>
        </p:txBody>
      </p:sp>
    </p:spTree>
    <p:extLst>
      <p:ext uri="{BB962C8B-B14F-4D97-AF65-F5344CB8AC3E}">
        <p14:creationId xmlns:p14="http://schemas.microsoft.com/office/powerpoint/2010/main" val="12430099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 Covenant Promise is Salvation Through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Born-Again Believer is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Eternally Secured!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who has blessed us with every spiritual blessing in the heavenly places in Christ, 4 just as He chose us in Him before the foundation of the world, that we should be holy and without blame before Him in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5 having predestined us to adoption as sons by Jesus Christ to Himself, according to the good pleasure of His will, 6 to the praise of the glory of His grace, by which He has made us accepted in the Beloved. 7 In Him we have redemption through His blood, the forgiveness of sins, according to the riches of His grace 8 which He made to abound toward us in all wisdom and prudence,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9 having made known to us the mystery of His will, according to His good pleasure which He purposed in Himself, 10 that in the dispensation of the fullness of the times He might gather together in one all things in Christ, both which are in heaven and which are on earth--in Him. 11 In Him also we have obtained an inheritance, being predestined according to the purpose of Him who works all things according to the counsel of His will,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12 that we who first trusted in Christ should be to the praise of His glory. 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27877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We Will Live with God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996958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 saw a new heaven and a new earth, for the first heaven and the first earth had passed away. Also there was no more sea. 2 Then I, John, saw the holy city, New Jerusalem, coming down out of heaven from God, prepared as a bride adorned for her husband.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3286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9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76902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anything that He can’t do. Just ask the stone that was rolled at the tomb in the garden. What </a:t>
            </a:r>
          </a:p>
        </p:txBody>
      </p:sp>
    </p:spTree>
    <p:extLst>
      <p:ext uri="{BB962C8B-B14F-4D97-AF65-F5344CB8AC3E}">
        <p14:creationId xmlns:p14="http://schemas.microsoft.com/office/powerpoint/2010/main" val="18423971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Then He who sat on the throne said, "Behold, I make all things new." And He said to me, "Write, for these words are true and faithful." 6 And He said to me, "It is done! I am the Alpha and the Omega, the Beginning and the End. I will give of the fountain of the water of life freely to him who thirsts.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193442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He who overcomes shall inherit all things, and I will be his God and he shall be My son. 8 But the cowardly, unbelieving, abominable, murderers, sexually immoral, sorcerers, idolaters, and all liars shall have their part in the lake which burns with fire and brimstone, which is the second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6632919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Happens when God says to move. I feel him moving it now. I feel him doing it now. I feel him doing it now.</a:t>
            </a:r>
          </a:p>
        </p:txBody>
      </p:sp>
    </p:spTree>
    <p:extLst>
      <p:ext uri="{BB962C8B-B14F-4D97-AF65-F5344CB8AC3E}">
        <p14:creationId xmlns:p14="http://schemas.microsoft.com/office/powerpoint/2010/main" val="1963322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it now, Do it now. This is the sound of dry bones rattling. This is the praise make a dead man walk </a:t>
            </a:r>
          </a:p>
        </p:txBody>
      </p:sp>
    </p:spTree>
    <p:extLst>
      <p:ext uri="{BB962C8B-B14F-4D97-AF65-F5344CB8AC3E}">
        <p14:creationId xmlns:p14="http://schemas.microsoft.com/office/powerpoint/2010/main" val="2094476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Again. Open the 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Open the grave I’m coming out</a:t>
            </a:r>
          </a:p>
        </p:txBody>
      </p:sp>
    </p:spTree>
    <p:extLst>
      <p:ext uri="{BB962C8B-B14F-4D97-AF65-F5344CB8AC3E}">
        <p14:creationId xmlns:p14="http://schemas.microsoft.com/office/powerpoint/2010/main" val="66629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Open the 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a:t>
            </a:r>
          </a:p>
        </p:txBody>
      </p:sp>
    </p:spTree>
    <p:extLst>
      <p:ext uri="{BB962C8B-B14F-4D97-AF65-F5344CB8AC3E}">
        <p14:creationId xmlns:p14="http://schemas.microsoft.com/office/powerpoint/2010/main" val="104265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sound of dry bones rattling.</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18605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Look to Jesus</a:t>
            </a:r>
          </a:p>
          <a:p>
            <a:pPr marL="0" indent="0" algn="ctr">
              <a:buNone/>
            </a:pPr>
            <a:r>
              <a:rPr lang="en-US" sz="4000" b="1" dirty="0">
                <a:solidFill>
                  <a:schemeClr val="bg1"/>
                </a:solidFill>
                <a:latin typeface="Arial"/>
                <a:ea typeface="+mn-lt"/>
                <a:cs typeface="+mn-lt"/>
              </a:rPr>
              <a:t>(by Phil Wickham)</a:t>
            </a:r>
          </a:p>
        </p:txBody>
      </p:sp>
    </p:spTree>
    <p:extLst>
      <p:ext uri="{BB962C8B-B14F-4D97-AF65-F5344CB8AC3E}">
        <p14:creationId xmlns:p14="http://schemas.microsoft.com/office/powerpoint/2010/main" val="3765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Death is like an empty grave Fear looks like a giant slain Trials look like gifts of grace When I look to</a:t>
            </a:r>
          </a:p>
        </p:txBody>
      </p:sp>
    </p:spTree>
    <p:extLst>
      <p:ext uri="{BB962C8B-B14F-4D97-AF65-F5344CB8AC3E}">
        <p14:creationId xmlns:p14="http://schemas.microsoft.com/office/powerpoint/2010/main" val="404683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Saturday was silent. Surely it was through. Since when has impossible. Ever stopped you. Friday’s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60968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Failures bow to victory Sin has lost its hold on me Endless love is all I see When I look to Jesus</a:t>
            </a:r>
          </a:p>
        </p:txBody>
      </p:sp>
    </p:spTree>
    <p:extLst>
      <p:ext uri="{BB962C8B-B14F-4D97-AF65-F5344CB8AC3E}">
        <p14:creationId xmlns:p14="http://schemas.microsoft.com/office/powerpoint/2010/main" val="4109116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my heart leaps How my soul sings For I know where my help comes from Jesus sought me Jesus</a:t>
            </a:r>
          </a:p>
        </p:txBody>
      </p:sp>
    </p:spTree>
    <p:extLst>
      <p:ext uri="{BB962C8B-B14F-4D97-AF65-F5344CB8AC3E}">
        <p14:creationId xmlns:p14="http://schemas.microsoft.com/office/powerpoint/2010/main" val="2051103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saved me Hallelujah for all He's done, yeah Every wall comes crashing down Chains are broken on the</a:t>
            </a:r>
          </a:p>
        </p:txBody>
      </p:sp>
    </p:spTree>
    <p:extLst>
      <p:ext uri="{BB962C8B-B14F-4D97-AF65-F5344CB8AC3E}">
        <p14:creationId xmlns:p14="http://schemas.microsoft.com/office/powerpoint/2010/main" val="2308406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What can stand against us now When we look to Jesus? Yeah How my heart leaps How my</a:t>
            </a:r>
          </a:p>
        </p:txBody>
      </p:sp>
    </p:spTree>
    <p:extLst>
      <p:ext uri="{BB962C8B-B14F-4D97-AF65-F5344CB8AC3E}">
        <p14:creationId xmlns:p14="http://schemas.microsoft.com/office/powerpoint/2010/main" val="1539058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soul sings For I know where my help comes from</a:t>
            </a:r>
          </a:p>
          <a:p>
            <a:pPr marL="0" indent="0" algn="ctr">
              <a:buNone/>
            </a:pPr>
            <a:r>
              <a:rPr lang="en-US" sz="4000" dirty="0">
                <a:solidFill>
                  <a:schemeClr val="bg1"/>
                </a:solidFill>
                <a:latin typeface="Arial"/>
                <a:ea typeface="+mn-lt"/>
                <a:cs typeface="+mn-lt"/>
              </a:rPr>
              <a:t>Jesus sought me Jesus saved me Hallelujah for all</a:t>
            </a:r>
          </a:p>
        </p:txBody>
      </p:sp>
    </p:spTree>
    <p:extLst>
      <p:ext uri="{BB962C8B-B14F-4D97-AF65-F5344CB8AC3E}">
        <p14:creationId xmlns:p14="http://schemas.microsoft.com/office/powerpoint/2010/main" val="234366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done How my heart leaps How my soul sings For I know where my help comes from Jesus sought</a:t>
            </a:r>
          </a:p>
        </p:txBody>
      </p:sp>
    </p:spTree>
    <p:extLst>
      <p:ext uri="{BB962C8B-B14F-4D97-AF65-F5344CB8AC3E}">
        <p14:creationId xmlns:p14="http://schemas.microsoft.com/office/powerpoint/2010/main" val="1665928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Jesus saved me Hallelujah for all He's done I will keep my eyes on You We'll dance upon the crashing</a:t>
            </a:r>
          </a:p>
        </p:txBody>
      </p:sp>
    </p:spTree>
    <p:extLst>
      <p:ext uri="{BB962C8B-B14F-4D97-AF65-F5344CB8AC3E}">
        <p14:creationId xmlns:p14="http://schemas.microsoft.com/office/powerpoint/2010/main" val="4025463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waves I will keep my eyes on You For only You can make a way I will keep my eyes on You We'll dance</a:t>
            </a:r>
          </a:p>
        </p:txBody>
      </p:sp>
    </p:spTree>
    <p:extLst>
      <p:ext uri="{BB962C8B-B14F-4D97-AF65-F5344CB8AC3E}">
        <p14:creationId xmlns:p14="http://schemas.microsoft.com/office/powerpoint/2010/main" val="1450018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upon the crashing waves I will keep my eyes on You</a:t>
            </a:r>
          </a:p>
          <a:p>
            <a:pPr marL="0" indent="0" algn="ctr">
              <a:buNone/>
            </a:pPr>
            <a:r>
              <a:rPr lang="en-US" sz="4000" dirty="0">
                <a:solidFill>
                  <a:schemeClr val="bg1"/>
                </a:solidFill>
                <a:latin typeface="Arial"/>
                <a:ea typeface="+mn-lt"/>
                <a:cs typeface="+mn-lt"/>
              </a:rPr>
              <a:t>For only You can make a way How my heart leaps</a:t>
            </a:r>
          </a:p>
        </p:txBody>
      </p:sp>
    </p:spTree>
    <p:extLst>
      <p:ext uri="{BB962C8B-B14F-4D97-AF65-F5344CB8AC3E}">
        <p14:creationId xmlns:p14="http://schemas.microsoft.com/office/powerpoint/2010/main" val="3485467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my soul sings For I know where my help comes from Jesus sought me Jesus saved me Hallelujah for</a:t>
            </a:r>
          </a:p>
        </p:txBody>
      </p:sp>
    </p:spTree>
    <p:extLst>
      <p:ext uri="{BB962C8B-B14F-4D97-AF65-F5344CB8AC3E}">
        <p14:creationId xmlns:p14="http://schemas.microsoft.com/office/powerpoint/2010/main" val="317985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Disappointment. Is Sunday’s empty tomb. Since when has impossible ever stopped you. </a:t>
            </a:r>
          </a:p>
        </p:txBody>
      </p:sp>
    </p:spTree>
    <p:extLst>
      <p:ext uri="{BB962C8B-B14F-4D97-AF65-F5344CB8AC3E}">
        <p14:creationId xmlns:p14="http://schemas.microsoft.com/office/powerpoint/2010/main" val="3904694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He's done How my heart leaps How my soul sings</a:t>
            </a:r>
          </a:p>
          <a:p>
            <a:pPr marL="0" indent="0" algn="ctr">
              <a:buNone/>
            </a:pPr>
            <a:r>
              <a:rPr lang="en-US" sz="4000" dirty="0">
                <a:solidFill>
                  <a:schemeClr val="bg1"/>
                </a:solidFill>
                <a:latin typeface="Arial"/>
                <a:ea typeface="+mn-lt"/>
                <a:cs typeface="+mn-lt"/>
              </a:rPr>
              <a:t>For I know where my help comes from Jesus sought</a:t>
            </a:r>
          </a:p>
        </p:txBody>
      </p:sp>
    </p:spTree>
    <p:extLst>
      <p:ext uri="{BB962C8B-B14F-4D97-AF65-F5344CB8AC3E}">
        <p14:creationId xmlns:p14="http://schemas.microsoft.com/office/powerpoint/2010/main" val="443040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Jesus saved me Hallelujah for all He's done For all He's done Sing hallelujah for all He's done We</a:t>
            </a:r>
          </a:p>
        </p:txBody>
      </p:sp>
    </p:spTree>
    <p:extLst>
      <p:ext uri="{BB962C8B-B14F-4D97-AF65-F5344CB8AC3E}">
        <p14:creationId xmlns:p14="http://schemas.microsoft.com/office/powerpoint/2010/main" val="1528750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sing hallelujah </a:t>
            </a:r>
            <a:r>
              <a:rPr lang="en-US" sz="4400" dirty="0" err="1">
                <a:solidFill>
                  <a:schemeClr val="bg1"/>
                </a:solidFill>
                <a:latin typeface="Arial"/>
                <a:ea typeface="+mn-lt"/>
                <a:cs typeface="+mn-lt"/>
              </a:rPr>
              <a:t>Hallelujah</a:t>
            </a:r>
            <a:r>
              <a:rPr lang="en-US" sz="4400" dirty="0">
                <a:solidFill>
                  <a:schemeClr val="bg1"/>
                </a:solidFill>
                <a:latin typeface="Arial"/>
                <a:ea typeface="+mn-lt"/>
                <a:cs typeface="+mn-lt"/>
              </a:rPr>
              <a:t> for all He's done</a:t>
            </a:r>
          </a:p>
        </p:txBody>
      </p:sp>
    </p:spTree>
    <p:extLst>
      <p:ext uri="{BB962C8B-B14F-4D97-AF65-F5344CB8AC3E}">
        <p14:creationId xmlns:p14="http://schemas.microsoft.com/office/powerpoint/2010/main" val="3383735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a:t>
            </a:r>
            <a:r>
              <a:rPr lang="en-US" sz="4400" b="1" dirty="0">
                <a:solidFill>
                  <a:schemeClr val="bg1"/>
                </a:solidFill>
                <a:latin typeface="Arial"/>
                <a:ea typeface="+mn-lt"/>
                <a:cs typeface="+mn-lt"/>
              </a:rPr>
              <a:t>No Longer Slaves”</a:t>
            </a:r>
          </a:p>
          <a:p>
            <a:pPr marL="0" indent="0" algn="ctr">
              <a:buNone/>
            </a:pPr>
            <a:r>
              <a:rPr lang="en-US" sz="4400" b="1" dirty="0">
                <a:solidFill>
                  <a:schemeClr val="bg1"/>
                </a:solidFill>
                <a:latin typeface="Arial"/>
                <a:ea typeface="+mn-lt"/>
                <a:cs typeface="+mn-lt"/>
              </a:rPr>
              <a:t>(Bethel)</a:t>
            </a:r>
            <a:endParaRPr lang="en-US" sz="4000" dirty="0">
              <a:latin typeface="Arial"/>
              <a:ea typeface="+mn-lt"/>
              <a:cs typeface="+mn-lt"/>
            </a:endParaRPr>
          </a:p>
        </p:txBody>
      </p:sp>
    </p:spTree>
    <p:extLst>
      <p:ext uri="{BB962C8B-B14F-4D97-AF65-F5344CB8AC3E}">
        <p14:creationId xmlns:p14="http://schemas.microsoft.com/office/powerpoint/2010/main" val="4165820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unravel me with a melody. You surround me with a song. Of deliverance from my enemies.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4038759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my fears are gone. I’m no longer a slave to fear. I am a child of God. I’m no longer a slave to fear.</a:t>
            </a: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729144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 From my mother’s womb. You have chosen me. Love has called my name. I’ve </a:t>
            </a:r>
            <a:endParaRPr lang="en-US" sz="4000" dirty="0">
              <a:latin typeface="Arial"/>
              <a:ea typeface="+mn-lt"/>
              <a:cs typeface="+mn-lt"/>
            </a:endParaRPr>
          </a:p>
        </p:txBody>
      </p:sp>
    </p:spTree>
    <p:extLst>
      <p:ext uri="{BB962C8B-B14F-4D97-AF65-F5344CB8AC3E}">
        <p14:creationId xmlns:p14="http://schemas.microsoft.com/office/powerpoint/2010/main" val="3287722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born again into your family. Your blood has flows through my veins. I’m no longer a slave to fear. </a:t>
            </a:r>
            <a:endParaRPr lang="en-US" sz="4000" dirty="0">
              <a:latin typeface="Arial"/>
              <a:ea typeface="+mn-lt"/>
              <a:cs typeface="+mn-lt"/>
            </a:endParaRPr>
          </a:p>
        </p:txBody>
      </p:sp>
    </p:spTree>
    <p:extLst>
      <p:ext uri="{BB962C8B-B14F-4D97-AF65-F5344CB8AC3E}">
        <p14:creationId xmlns:p14="http://schemas.microsoft.com/office/powerpoint/2010/main" val="2188386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a child of God. I’m no longer a slave to fear. I am a child of </a:t>
            </a:r>
            <a:r>
              <a:rPr lang="en-US" sz="4000" dirty="0" err="1">
                <a:solidFill>
                  <a:schemeClr val="bg1"/>
                </a:solidFill>
                <a:latin typeface="Arial"/>
                <a:ea typeface="+mn-lt"/>
                <a:cs typeface="+mn-lt"/>
              </a:rPr>
              <a:t>God.I’m</a:t>
            </a:r>
            <a:r>
              <a:rPr lang="en-US" sz="4000" dirty="0">
                <a:solidFill>
                  <a:schemeClr val="bg1"/>
                </a:solidFill>
                <a:latin typeface="Arial"/>
                <a:ea typeface="+mn-lt"/>
                <a:cs typeface="+mn-lt"/>
              </a:rPr>
              <a:t> no longer a slave to fear. I am</a:t>
            </a:r>
            <a:endParaRPr lang="en-US" sz="4000" dirty="0">
              <a:latin typeface="Arial"/>
              <a:ea typeface="+mn-lt"/>
              <a:cs typeface="+mn-lt"/>
            </a:endParaRPr>
          </a:p>
        </p:txBody>
      </p:sp>
    </p:spTree>
    <p:extLst>
      <p:ext uri="{BB962C8B-B14F-4D97-AF65-F5344CB8AC3E}">
        <p14:creationId xmlns:p14="http://schemas.microsoft.com/office/powerpoint/2010/main" val="3643758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child of God. I’m no longer a slave to fear. I am a child of God. Ooh, Ooh ,Ooh, ooh. Ooh, Ooh, Ooh,</a:t>
            </a:r>
            <a:endParaRPr lang="en-US" sz="4000" dirty="0">
              <a:latin typeface="Arial"/>
              <a:ea typeface="+mn-lt"/>
              <a:cs typeface="+mn-lt"/>
            </a:endParaRPr>
          </a:p>
        </p:txBody>
      </p:sp>
    </p:spTree>
    <p:extLst>
      <p:ext uri="{BB962C8B-B14F-4D97-AF65-F5344CB8AC3E}">
        <p14:creationId xmlns:p14="http://schemas.microsoft.com/office/powerpoint/2010/main" val="186754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is the sound of dry bones rattling. This is the praise make a dead man walk again. Open the </a:t>
            </a:r>
          </a:p>
        </p:txBody>
      </p:sp>
    </p:spTree>
    <p:extLst>
      <p:ext uri="{BB962C8B-B14F-4D97-AF65-F5344CB8AC3E}">
        <p14:creationId xmlns:p14="http://schemas.microsoft.com/office/powerpoint/2010/main" val="972420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Oooh</a:t>
            </a:r>
            <a:r>
              <a:rPr lang="en-US" sz="4000" dirty="0">
                <a:solidFill>
                  <a:schemeClr val="bg1"/>
                </a:solidFill>
                <a:latin typeface="Arial"/>
                <a:ea typeface="+mn-lt"/>
                <a:cs typeface="+mn-lt"/>
              </a:rPr>
              <a:t>. You split the sea so I could walk right through it. My fears are drowned in perfect love. You rescued</a:t>
            </a:r>
            <a:endParaRPr lang="en-US" sz="4000" dirty="0">
              <a:latin typeface="Arial"/>
              <a:ea typeface="+mn-lt"/>
              <a:cs typeface="+mn-lt"/>
            </a:endParaRPr>
          </a:p>
        </p:txBody>
      </p:sp>
    </p:spTree>
    <p:extLst>
      <p:ext uri="{BB962C8B-B14F-4D97-AF65-F5344CB8AC3E}">
        <p14:creationId xmlns:p14="http://schemas.microsoft.com/office/powerpoint/2010/main" val="923168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so I could stand and sing. I am a child of God. You split the sea so I can walk right through it. My</a:t>
            </a:r>
            <a:endParaRPr lang="en-US" sz="4000" dirty="0">
              <a:latin typeface="Arial"/>
              <a:ea typeface="+mn-lt"/>
              <a:cs typeface="+mn-lt"/>
            </a:endParaRPr>
          </a:p>
        </p:txBody>
      </p:sp>
    </p:spTree>
    <p:extLst>
      <p:ext uri="{BB962C8B-B14F-4D97-AF65-F5344CB8AC3E}">
        <p14:creationId xmlns:p14="http://schemas.microsoft.com/office/powerpoint/2010/main" val="93780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fears are drowned in perfect love. You rescued me so I could stand and sing. I am a child of God. </a:t>
            </a:r>
            <a:endParaRPr lang="en-US" sz="4000" dirty="0">
              <a:latin typeface="Arial"/>
              <a:ea typeface="+mn-lt"/>
              <a:cs typeface="+mn-lt"/>
            </a:endParaRPr>
          </a:p>
        </p:txBody>
      </p:sp>
    </p:spTree>
    <p:extLst>
      <p:ext uri="{BB962C8B-B14F-4D97-AF65-F5344CB8AC3E}">
        <p14:creationId xmlns:p14="http://schemas.microsoft.com/office/powerpoint/2010/main" val="1851503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Yes I am a child of God. Oh I am A child of God.</a:t>
            </a:r>
            <a:endParaRPr lang="en-US" sz="4000" dirty="0">
              <a:latin typeface="Arial"/>
              <a:ea typeface="+mn-lt"/>
              <a:cs typeface="+mn-lt"/>
            </a:endParaRPr>
          </a:p>
        </p:txBody>
      </p:sp>
    </p:spTree>
    <p:extLst>
      <p:ext uri="{BB962C8B-B14F-4D97-AF65-F5344CB8AC3E}">
        <p14:creationId xmlns:p14="http://schemas.microsoft.com/office/powerpoint/2010/main" val="2494245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the sound of dry bones rattling.</a:t>
            </a:r>
          </a:p>
        </p:txBody>
      </p:sp>
    </p:spTree>
    <p:extLst>
      <p:ext uri="{BB962C8B-B14F-4D97-AF65-F5344CB8AC3E}">
        <p14:creationId xmlns:p14="http://schemas.microsoft.com/office/powerpoint/2010/main" val="570163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Pentecostal fire stirring something new. You’re not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run out of miracles anytime soon. Yeah,</a:t>
            </a:r>
          </a:p>
        </p:txBody>
      </p:sp>
    </p:spTree>
    <p:extLst>
      <p:ext uri="{BB962C8B-B14F-4D97-AF65-F5344CB8AC3E}">
        <p14:creationId xmlns:p14="http://schemas.microsoft.com/office/powerpoint/2010/main" val="1780522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fontScale="90000"/>
          </a:bodyPr>
          <a:lstStyle/>
          <a:p>
            <a:pPr algn="ctr"/>
            <a:r>
              <a:rPr lang="en-US" dirty="0">
                <a:solidFill>
                  <a:schemeClr val="bg1"/>
                </a:solidFill>
                <a:latin typeface="Arial Black"/>
                <a:cs typeface="Calibri Light"/>
              </a:rPr>
              <a:t>Open Up The Heavens</a:t>
            </a:r>
            <a:br>
              <a:rPr lang="en-US" dirty="0">
                <a:solidFill>
                  <a:schemeClr val="bg1"/>
                </a:solidFill>
                <a:latin typeface="Arial Black"/>
                <a:cs typeface="Calibri Light"/>
              </a:rPr>
            </a:br>
            <a:r>
              <a:rPr lang="en-US" dirty="0">
                <a:solidFill>
                  <a:schemeClr val="bg1"/>
                </a:solidFill>
                <a:latin typeface="Arial Black"/>
                <a:cs typeface="Calibri Light"/>
              </a:rPr>
              <a:t>(</a:t>
            </a:r>
            <a:r>
              <a:rPr lang="en-US">
                <a:solidFill>
                  <a:schemeClr val="bg1"/>
                </a:solidFill>
                <a:latin typeface="Arial Black"/>
                <a:cs typeface="Calibri Light"/>
              </a:rPr>
              <a:t>Vertical Worship)</a:t>
            </a:r>
            <a:endParaRPr lang="en-US" dirty="0">
              <a:solidFill>
                <a:schemeClr val="bg1"/>
              </a:solidFill>
              <a:latin typeface="Arial Black"/>
              <a:cs typeface="Calibri Light"/>
            </a:endParaRPr>
          </a:p>
        </p:txBody>
      </p:sp>
    </p:spTree>
    <p:extLst>
      <p:ext uri="{BB962C8B-B14F-4D97-AF65-F5344CB8AC3E}">
        <p14:creationId xmlns:p14="http://schemas.microsoft.com/office/powerpoint/2010/main" val="29932951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waited for this day were gathered in your name</a:t>
            </a:r>
          </a:p>
          <a:p>
            <a:pPr marL="0" indent="0" algn="ctr">
              <a:buNone/>
            </a:pPr>
            <a:r>
              <a:rPr lang="en-US" sz="4000" dirty="0">
                <a:solidFill>
                  <a:schemeClr val="bg1"/>
                </a:solidFill>
                <a:latin typeface="Arial"/>
                <a:ea typeface="+mn-lt"/>
                <a:cs typeface="+mn-lt"/>
              </a:rPr>
              <a:t>calling out to you. Your glory like a fire </a:t>
            </a:r>
          </a:p>
        </p:txBody>
      </p:sp>
    </p:spTree>
    <p:extLst>
      <p:ext uri="{BB962C8B-B14F-4D97-AF65-F5344CB8AC3E}">
        <p14:creationId xmlns:p14="http://schemas.microsoft.com/office/powerpoint/2010/main" val="902906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awakening desire Will burn our hearts with truth</a:t>
            </a:r>
          </a:p>
          <a:p>
            <a:pPr marL="0" indent="0" algn="ctr">
              <a:buNone/>
            </a:pPr>
            <a:r>
              <a:rPr lang="en-US" sz="4000" dirty="0">
                <a:solidFill>
                  <a:schemeClr val="bg1"/>
                </a:solidFill>
                <a:latin typeface="Arial"/>
                <a:ea typeface="+mn-lt"/>
                <a:cs typeface="+mn-lt"/>
              </a:rPr>
              <a:t>You're the reason we're here You're the reason we're</a:t>
            </a:r>
          </a:p>
        </p:txBody>
      </p:sp>
    </p:spTree>
    <p:extLst>
      <p:ext uri="{BB962C8B-B14F-4D97-AF65-F5344CB8AC3E}">
        <p14:creationId xmlns:p14="http://schemas.microsoft.com/office/powerpoint/2010/main" val="3766081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Singing Open up the heavens,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a:t>
            </a:r>
          </a:p>
          <a:p>
            <a:pPr marL="0" indent="0" algn="ctr">
              <a:buNone/>
            </a:pPr>
            <a:r>
              <a:rPr lang="en-US" sz="4000" dirty="0">
                <a:solidFill>
                  <a:schemeClr val="bg1"/>
                </a:solidFill>
                <a:latin typeface="Arial"/>
                <a:ea typeface="+mn-lt"/>
                <a:cs typeface="+mn-lt"/>
              </a:rPr>
              <a:t>Open up the floodgates, a mighty river Flowing from</a:t>
            </a:r>
          </a:p>
          <a:p>
            <a:pPr marL="0" indent="0" algn="ctr">
              <a:buNone/>
            </a:pPr>
            <a:br>
              <a:rPr lang="en-US" sz="4000" dirty="0">
                <a:latin typeface="Arial"/>
                <a:ea typeface="+mn-lt"/>
                <a:cs typeface="+mn-lt"/>
              </a:rPr>
            </a:br>
            <a:endParaRPr lang="en-US" sz="4000" dirty="0">
              <a:latin typeface="Arial Black"/>
              <a:ea typeface="+mn-lt"/>
              <a:cs typeface="+mn-lt"/>
            </a:endParaRPr>
          </a:p>
        </p:txBody>
      </p:sp>
    </p:spTree>
    <p:extLst>
      <p:ext uri="{BB962C8B-B14F-4D97-AF65-F5344CB8AC3E}">
        <p14:creationId xmlns:p14="http://schemas.microsoft.com/office/powerpoint/2010/main" val="31220392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rmAutofit/>
          </a:bodyPr>
          <a:lstStyle/>
          <a:p>
            <a:pPr marL="0" indent="0" algn="ctr">
              <a:buNone/>
            </a:pPr>
            <a:r>
              <a:rPr lang="en-US" sz="4000" dirty="0">
                <a:solidFill>
                  <a:schemeClr val="bg1"/>
                </a:solidFill>
                <a:latin typeface="Arial"/>
                <a:ea typeface="+mn-lt"/>
                <a:cs typeface="+mn-lt"/>
              </a:rPr>
              <a:t>Your heart, filling every part of our praise. Your presence in this place Your glory on our face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7887722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looking to the sky Descending like a cloud</a:t>
            </a:r>
          </a:p>
          <a:p>
            <a:pPr marL="0" indent="0" algn="ctr">
              <a:buNone/>
            </a:pPr>
            <a:r>
              <a:rPr lang="en-US" sz="4000" dirty="0">
                <a:solidFill>
                  <a:schemeClr val="bg1"/>
                </a:solidFill>
                <a:latin typeface="Arial"/>
                <a:ea typeface="+mn-lt"/>
                <a:cs typeface="+mn-lt"/>
              </a:rPr>
              <a:t>You're standing with us now Lord unveil our eyes</a:t>
            </a:r>
          </a:p>
        </p:txBody>
      </p:sp>
    </p:spTree>
    <p:extLst>
      <p:ext uri="{BB962C8B-B14F-4D97-AF65-F5344CB8AC3E}">
        <p14:creationId xmlns:p14="http://schemas.microsoft.com/office/powerpoint/2010/main" val="2822260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reason we're here You're the reason we're singing So open up the heaven we </a:t>
            </a:r>
            <a:r>
              <a:rPr lang="en-US" sz="4000" dirty="0" err="1">
                <a:solidFill>
                  <a:schemeClr val="bg1"/>
                </a:solidFill>
                <a:latin typeface="Arial"/>
                <a:ea typeface="+mn-lt"/>
                <a:cs typeface="+mn-lt"/>
              </a:rPr>
              <a:t>wanna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82330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 You Open up the floodgates, a mighty river</a:t>
            </a:r>
          </a:p>
          <a:p>
            <a:pPr marL="0" indent="0" algn="ctr">
              <a:buNone/>
            </a:pPr>
            <a:r>
              <a:rPr lang="en-US" sz="4000" dirty="0">
                <a:solidFill>
                  <a:schemeClr val="bg1"/>
                </a:solidFill>
                <a:latin typeface="Arial"/>
                <a:ea typeface="+mn-lt"/>
                <a:cs typeface="+mn-lt"/>
              </a:rPr>
              <a:t>Flowing from Your heart, filling every part of our</a:t>
            </a:r>
            <a:br>
              <a:rPr lang="en-US" sz="4000" dirty="0">
                <a:latin typeface="Arial"/>
                <a:cs typeface="Calibri"/>
              </a:rPr>
            </a:br>
            <a:endParaRPr lang="en-US" sz="4000" dirty="0">
              <a:latin typeface="Arial"/>
              <a:ea typeface="+mn-lt"/>
              <a:cs typeface="+mn-lt"/>
            </a:endParaRPr>
          </a:p>
        </p:txBody>
      </p:sp>
    </p:spTree>
    <p:extLst>
      <p:ext uri="{BB962C8B-B14F-4D97-AF65-F5344CB8AC3E}">
        <p14:creationId xmlns:p14="http://schemas.microsoft.com/office/powerpoint/2010/main" val="22864727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Open up the heavens,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a:t>
            </a:r>
          </a:p>
          <a:p>
            <a:pPr marL="0" indent="0" algn="ctr">
              <a:buNone/>
            </a:pPr>
            <a:r>
              <a:rPr lang="en-US" sz="4000" dirty="0">
                <a:solidFill>
                  <a:schemeClr val="bg1"/>
                </a:solidFill>
                <a:latin typeface="Arial"/>
                <a:ea typeface="+mn-lt"/>
                <a:cs typeface="+mn-lt"/>
              </a:rPr>
              <a:t>Open up the floodgates, a mighty river Flowing from</a:t>
            </a:r>
            <a:endParaRPr lang="en-US" sz="4000" dirty="0">
              <a:solidFill>
                <a:schemeClr val="bg1"/>
              </a:solidFill>
              <a:latin typeface="Arial Black"/>
              <a:ea typeface="+mn-lt"/>
              <a:cs typeface="+mn-lt"/>
            </a:endParaRPr>
          </a:p>
        </p:txBody>
      </p:sp>
    </p:spTree>
    <p:extLst>
      <p:ext uri="{BB962C8B-B14F-4D97-AF65-F5344CB8AC3E}">
        <p14:creationId xmlns:p14="http://schemas.microsoft.com/office/powerpoint/2010/main" val="36143881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heart and filling every part of our </a:t>
            </a:r>
            <a:r>
              <a:rPr lang="en-US" sz="4000" dirty="0" err="1">
                <a:solidFill>
                  <a:schemeClr val="bg1"/>
                </a:solidFill>
                <a:latin typeface="Arial"/>
                <a:ea typeface="+mn-lt"/>
                <a:cs typeface="+mn-lt"/>
              </a:rPr>
              <a:t>praise.Show</a:t>
            </a:r>
            <a:r>
              <a:rPr lang="en-US" sz="4000" dirty="0">
                <a:solidFill>
                  <a:schemeClr val="bg1"/>
                </a:solidFill>
                <a:latin typeface="Arial"/>
                <a:ea typeface="+mn-lt"/>
                <a:cs typeface="+mn-lt"/>
              </a:rPr>
              <a:t> us, show us your glory. Show us, show us your  </a:t>
            </a:r>
          </a:p>
        </p:txBody>
      </p:sp>
    </p:spTree>
    <p:extLst>
      <p:ext uri="{BB962C8B-B14F-4D97-AF65-F5344CB8AC3E}">
        <p14:creationId xmlns:p14="http://schemas.microsoft.com/office/powerpoint/2010/main" val="10824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Resurrection power runs in my veins too. I believe there’s another miracle here in this room.</a:t>
            </a:r>
          </a:p>
        </p:txBody>
      </p:sp>
    </p:spTree>
    <p:extLst>
      <p:ext uri="{BB962C8B-B14F-4D97-AF65-F5344CB8AC3E}">
        <p14:creationId xmlns:p14="http://schemas.microsoft.com/office/powerpoint/2010/main" val="3332957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Lord. We want to see you, Lord.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Show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2942065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show us your power. Show </a:t>
            </a:r>
            <a:r>
              <a:rPr lang="en-US" sz="4000" dirty="0" err="1">
                <a:solidFill>
                  <a:schemeClr val="bg1"/>
                </a:solidFill>
                <a:latin typeface="Arial"/>
                <a:ea typeface="+mn-lt"/>
                <a:cs typeface="+mn-lt"/>
              </a:rPr>
              <a:t>us,show</a:t>
            </a:r>
            <a:r>
              <a:rPr lang="en-US" sz="4000" dirty="0">
                <a:solidFill>
                  <a:schemeClr val="bg1"/>
                </a:solidFill>
                <a:latin typeface="Arial"/>
                <a:ea typeface="+mn-lt"/>
                <a:cs typeface="+mn-lt"/>
              </a:rPr>
              <a:t> us your glory, Lord. We want to see you, Lord. Open up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1442082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heavens we want to see you. Open up the floodgates a mighty river flowing from our hearts and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3966475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Filling every part of our praise. Yes open up the heavens we want to see you open up the floodgates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27757456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mighty river flowing from our hearts and filling every part of our praise.   </a:t>
            </a:r>
          </a:p>
          <a:p>
            <a:pPr marL="0" indent="0" algn="ctr">
              <a:buNone/>
            </a:pPr>
            <a:endParaRPr lang="en-US" sz="4000" dirty="0">
              <a:solidFill>
                <a:schemeClr val="bg1"/>
              </a:solidFill>
              <a:latin typeface="Arial"/>
              <a:ea typeface="+mn-lt"/>
              <a:cs typeface="+mn-lt"/>
            </a:endParaRPr>
          </a:p>
          <a:p>
            <a:pPr marL="0" indent="0" algn="ctr">
              <a:buNone/>
            </a:pPr>
            <a:br>
              <a:rPr lang="en-US" sz="4000" dirty="0">
                <a:latin typeface="Arial"/>
                <a:ea typeface="+mn-lt"/>
                <a:cs typeface="+mn-lt"/>
              </a:rPr>
            </a:br>
            <a:endParaRPr lang="en-US" sz="4000" dirty="0">
              <a:latin typeface="Arial"/>
              <a:ea typeface="+mn-lt"/>
              <a:cs typeface="+mn-lt"/>
            </a:endParaRPr>
          </a:p>
        </p:txBody>
      </p:sp>
    </p:spTree>
    <p:extLst>
      <p:ext uri="{BB962C8B-B14F-4D97-AF65-F5344CB8AC3E}">
        <p14:creationId xmlns:p14="http://schemas.microsoft.com/office/powerpoint/2010/main" val="37159035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7" name="Picture 6">
            <a:extLst>
              <a:ext uri="{FF2B5EF4-FFF2-40B4-BE49-F238E27FC236}">
                <a16:creationId xmlns:a16="http://schemas.microsoft.com/office/drawing/2014/main" id="{B87170E7-D7F7-9FB5-96E4-0846408AB6F0}"/>
              </a:ext>
            </a:extLst>
          </p:cNvPr>
          <p:cNvPicPr>
            <a:picLocks noChangeAspect="1" noChangeArrowheads="1"/>
          </p:cNvPicPr>
          <p:nvPr/>
        </p:nvPicPr>
        <p:blipFill>
          <a:blip r:embed="rId2" cstate="print"/>
          <a:srcRect/>
          <a:stretch>
            <a:fillRect/>
          </a:stretch>
        </p:blipFill>
        <p:spPr bwMode="auto">
          <a:xfrm>
            <a:off x="0" y="2514600"/>
            <a:ext cx="12184727" cy="4345709"/>
          </a:xfrm>
          <a:prstGeom prst="rect">
            <a:avLst/>
          </a:prstGeom>
          <a:noFill/>
        </p:spPr>
      </p:pic>
      <p:pic>
        <p:nvPicPr>
          <p:cNvPr id="6" name="Picture 5" descr="AGCF highest resolution.jpg"/>
          <p:cNvPicPr>
            <a:picLocks noChangeAspect="1"/>
          </p:cNvPicPr>
          <p:nvPr/>
        </p:nvPicPr>
        <p:blipFill>
          <a:blip r:embed="rId3" cstate="print"/>
          <a:stretch>
            <a:fillRect/>
          </a:stretch>
        </p:blipFill>
        <p:spPr>
          <a:xfrm>
            <a:off x="10660726" y="5714999"/>
            <a:ext cx="1524001" cy="1143001"/>
          </a:xfrm>
          <a:prstGeom prst="rect">
            <a:avLst/>
          </a:prstGeom>
        </p:spPr>
      </p:pic>
      <p:sp>
        <p:nvSpPr>
          <p:cNvPr id="10" name="TextBox 9">
            <a:extLst>
              <a:ext uri="{FF2B5EF4-FFF2-40B4-BE49-F238E27FC236}">
                <a16:creationId xmlns:a16="http://schemas.microsoft.com/office/drawing/2014/main" id="{B342AFA2-49CA-6E3B-BCFC-22B0567360CA}"/>
              </a:ext>
            </a:extLst>
          </p:cNvPr>
          <p:cNvSpPr txBox="1"/>
          <p:nvPr/>
        </p:nvSpPr>
        <p:spPr>
          <a:xfrm>
            <a:off x="7272" y="76200"/>
            <a:ext cx="12184728" cy="2554545"/>
          </a:xfrm>
          <a:prstGeom prst="rect">
            <a:avLst/>
          </a:prstGeom>
          <a:noFill/>
        </p:spPr>
        <p:txBody>
          <a:bodyPr wrap="square">
            <a:spAutoFit/>
          </a:bodyPr>
          <a:lstStyle/>
          <a:p>
            <a:pPr algn="ctr"/>
            <a:r>
              <a:rPr lang="en-US" sz="3200" b="1" dirty="0"/>
              <a:t>The Covenant People of God</a:t>
            </a:r>
          </a:p>
          <a:p>
            <a:pPr algn="ctr"/>
            <a:r>
              <a:rPr lang="en-US" sz="2800" b="1" dirty="0"/>
              <a:t>By Pastor Fee Soliven</a:t>
            </a:r>
          </a:p>
          <a:p>
            <a:pPr algn="ctr"/>
            <a:r>
              <a:rPr lang="en-US" sz="3200" b="1" dirty="0"/>
              <a:t>Hebrews 10:11-18</a:t>
            </a:r>
          </a:p>
          <a:p>
            <a:pPr algn="ctr"/>
            <a:r>
              <a:rPr lang="en-US" sz="3200" b="1" dirty="0"/>
              <a:t>Sunday Morning</a:t>
            </a:r>
          </a:p>
          <a:p>
            <a:pPr algn="ctr"/>
            <a:r>
              <a:rPr lang="en-US" sz="3200" b="1" dirty="0"/>
              <a:t>May 22, 2022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Courier New" panose="02070309020205020404" pitchFamily="49" charset="0"/>
              </a:rPr>
              <a:t>Hebrews 10:11-18</a:t>
            </a:r>
            <a:endParaRPr lang="en-US" sz="3700" u="sng"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ourier New" panose="02070309020205020404" pitchFamily="49" charset="0"/>
              </a:rPr>
              <a:t>11 And every priest stands ministering daily and offering repeatedly the same sacrifices, which can never take away sins. 12 But this Man, after He had offered one sacrifice for sins forever, sat down at the right hand of God, 13 from that time waiting till His enemies are made His footstool. 14 For by one offering He has perfected forever those who are being sanctified. </a:t>
            </a:r>
            <a:endParaRPr lang="en-US" sz="37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ourier New" panose="02070309020205020404" pitchFamily="49" charset="0"/>
              </a:rPr>
              <a:t> </a:t>
            </a:r>
            <a:endParaRPr lang="en-US" sz="3700" dirty="0">
              <a:effectLst/>
              <a:latin typeface="Times New Roman" panose="02020603050405020304" pitchFamily="18" charset="0"/>
              <a:ea typeface="Times New Roman" panose="02020603050405020304" pitchFamily="18" charset="0"/>
            </a:endParaRPr>
          </a:p>
          <a:p>
            <a:pPr algn="ctr"/>
            <a:endParaRPr lang="en-US" sz="37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15 But the Holy Spirit also witnesses to us; for after He had said before, 16 "This is the covenant that I will make with them after those days, says the LORD: I will put My laws into their hearts, and in their minds I will write them,"  17 then He adds, "Their sins and their lawless deeds I will remember no more."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is the sound of dry bones rattling. This is the praise make a dead man walk again. Open the </a:t>
            </a:r>
          </a:p>
        </p:txBody>
      </p:sp>
    </p:spTree>
    <p:extLst>
      <p:ext uri="{BB962C8B-B14F-4D97-AF65-F5344CB8AC3E}">
        <p14:creationId xmlns:p14="http://schemas.microsoft.com/office/powerpoint/2010/main" val="360583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does “Covenant” mean?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1. Supernatural Increase and Promotion</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39:21-23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But the LORD was with Joseph and showed him mercy, and He gave him favor in the sight of the keeper of the prison. 22 And the keeper of the prison committed to Joseph's hand all the prisoners who were in the prison; whatever they did there, it was his doing.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The keeper of the prison did not look into anything that was under Joseph's authority, because the LORD was with him; and whatever he did, the LORD made it prosper.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23658"/>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Restoration of all the Enemy has Stolen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3:20-22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So I will stretch out My hand and strike Egypt with all My wonders which I will do in its midst; and after that he will let you go. 21 And I will give this people favor in the sight of the Egyptians; and it shall be, when you go, that you shall not go empty-handed.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every woman shall ask of her neighbor, namely, of her who dwells near her house, articles of silver, articles of gold, and clothing; and you shall put them on your sons and on your daughters. So you shall plunder the Egyptians."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3. Honor in the Midst of Adversaries</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algn="ctr"/>
            <a:endParaRPr lang="en-US" sz="4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Exodus 11:1-5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And the LORD said to Moses, "I will bring yet one more plague on Pharaoh and on Egypt. Afterward he will let you go from here. When he lets you go, he will surely drive you out of here altogether. 2 Speak now in the hearing of the people, and let every man ask from his neighbor and every woman from her neighbor, articles of silver and articles of gold."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the LORD gave the people favor in the sight of the Egyptians. Moreover the man Moses was very great in the land of Egypt, in the sight of Pharaoh's servants and in the sight of the people. 4 Then Moses said, "Thus says the LORD: 'About midnight I will go out into the midst of Egypt;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the sound of dry bones rattling.</a:t>
            </a:r>
          </a:p>
        </p:txBody>
      </p:sp>
    </p:spTree>
    <p:extLst>
      <p:ext uri="{BB962C8B-B14F-4D97-AF65-F5344CB8AC3E}">
        <p14:creationId xmlns:p14="http://schemas.microsoft.com/office/powerpoint/2010/main" val="3477565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and all the firstborn in the land of Egypt shall die, from the firstborn of Pharaoh who sits on his throne, even to the firstborn of the female servant who is behind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handmill</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all the firstborn of the animals.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Increased Assets, especially Real Estates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33:1-2, 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this is the blessing with which Moses the man of God blessed the children of Israel before his death. 2 And he said: 23 And of Naphtali 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said:"O</a:t>
            </a:r>
            <a:r>
              <a:rPr lang="en-US" sz="4000" dirty="0">
                <a:effectLst/>
                <a:latin typeface="Verdana" panose="020B0604030504040204" pitchFamily="34" charset="0"/>
                <a:ea typeface="Calibri" panose="020F0502020204030204" pitchFamily="34" charset="0"/>
                <a:cs typeface="Times New Roman" panose="02020603050405020304" pitchFamily="18" charset="0"/>
              </a:rPr>
              <a:t> Naphtali, satisfied with favor, And full of the blessing of the LORD, Possess the west and the south."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Greater Victories in the midst of Greater Odds or Impossibilities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11:20-23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it was of the LORD to harden their hearts, that they should come against Israel in battle, that He might utterly destroy them, and that they might receive no mercy, but that He might destroy them, as the LORD had commanded Moses.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21 And at that time Joshua came and cut off the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Anakim</a:t>
            </a:r>
            <a:r>
              <a:rPr lang="en-US" sz="3700" dirty="0">
                <a:effectLst/>
                <a:latin typeface="Verdana" panose="020B0604030504040204" pitchFamily="34" charset="0"/>
                <a:ea typeface="Calibri" panose="020F0502020204030204" pitchFamily="34" charset="0"/>
                <a:cs typeface="Times New Roman" panose="02020603050405020304" pitchFamily="18" charset="0"/>
              </a:rPr>
              <a:t> from the mountains: from Hebron, from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Debir</a:t>
            </a:r>
            <a:r>
              <a:rPr lang="en-US" sz="3700" dirty="0">
                <a:effectLst/>
                <a:latin typeface="Verdana" panose="020B0604030504040204" pitchFamily="34" charset="0"/>
                <a:ea typeface="Calibri" panose="020F0502020204030204" pitchFamily="34" charset="0"/>
                <a:cs typeface="Times New Roman" panose="02020603050405020304" pitchFamily="18" charset="0"/>
              </a:rPr>
              <a:t>, from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Anab</a:t>
            </a:r>
            <a:r>
              <a:rPr lang="en-US" sz="3700" dirty="0">
                <a:effectLst/>
                <a:latin typeface="Verdana" panose="020B0604030504040204" pitchFamily="34" charset="0"/>
                <a:ea typeface="Calibri" panose="020F0502020204030204" pitchFamily="34" charset="0"/>
                <a:cs typeface="Times New Roman" panose="02020603050405020304" pitchFamily="18" charset="0"/>
              </a:rPr>
              <a:t>, from all the mountains of Judah, and from all the mountains of Israel; Joshua utterly destroyed them with their cities. 22 None of the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Anakim</a:t>
            </a:r>
            <a:r>
              <a:rPr lang="en-US" sz="3700" dirty="0">
                <a:effectLst/>
                <a:latin typeface="Verdana" panose="020B0604030504040204" pitchFamily="34" charset="0"/>
                <a:ea typeface="Calibri" panose="020F0502020204030204" pitchFamily="34" charset="0"/>
                <a:cs typeface="Times New Roman" panose="02020603050405020304" pitchFamily="18" charset="0"/>
              </a:rPr>
              <a:t> were left in the land of the children of Israel; they remained only in Gaza, in Gath, and in Ashdod.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So Joshua took the whole land, according to all that the LORD had said to Moses; and Joshua gave it as an inheritance to Israel according to their divisions by their tribes. Then the land rested from war.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Recognition Even when it seems to be the Least likely to Receive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Samuel 16:19-23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Therefore Saul sent messengers to Jesse, and said, "Send me your son David, who is with the sheep." 20 And Jesse took a donkey loaded with bread, a skin of wine, and a young goat, and sent them by his son David to Saul.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So David came to Saul and stood before him. And he loved him greatly, and he became his armorbearer. 22 Then Saul sent to Jesse, saying, "Please let David stand before me, for he has found favor in my sight."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11988</TotalTime>
  <Words>4163</Words>
  <Application>Microsoft Office PowerPoint</Application>
  <PresentationFormat>Widescreen</PresentationFormat>
  <Paragraphs>250</Paragraphs>
  <Slides>129</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129</vt:i4>
      </vt:variant>
    </vt:vector>
  </HeadingPairs>
  <TitlesOfParts>
    <vt:vector size="142" baseType="lpstr">
      <vt:lpstr>Arial</vt:lpstr>
      <vt:lpstr>Arial Black</vt:lpstr>
      <vt:lpstr>Calibri</vt:lpstr>
      <vt:lpstr>Calibri Light</vt:lpstr>
      <vt:lpstr>Constantia</vt:lpstr>
      <vt:lpstr>Times New Roman</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Up The Heavens (Vertical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764</cp:revision>
  <dcterms:created xsi:type="dcterms:W3CDTF">2009-08-18T08:19:59Z</dcterms:created>
  <dcterms:modified xsi:type="dcterms:W3CDTF">2022-05-19T17:36:10Z</dcterms:modified>
</cp:coreProperties>
</file>