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0" r:id="rId4"/>
  </p:sldMasterIdLst>
  <p:notesMasterIdLst>
    <p:notesMasterId r:id="rId137"/>
  </p:notesMasterIdLst>
  <p:handoutMasterIdLst>
    <p:handoutMasterId r:id="rId138"/>
  </p:handoutMasterIdLst>
  <p:sldIdLst>
    <p:sldId id="479" r:id="rId5"/>
    <p:sldId id="364" r:id="rId6"/>
    <p:sldId id="365" r:id="rId7"/>
    <p:sldId id="366" r:id="rId8"/>
    <p:sldId id="1028" r:id="rId9"/>
    <p:sldId id="1029" r:id="rId10"/>
    <p:sldId id="1030" r:id="rId11"/>
    <p:sldId id="370" r:id="rId12"/>
    <p:sldId id="371" r:id="rId13"/>
    <p:sldId id="372" r:id="rId14"/>
    <p:sldId id="1031" r:id="rId15"/>
    <p:sldId id="1032" r:id="rId16"/>
    <p:sldId id="319" r:id="rId17"/>
    <p:sldId id="1033" r:id="rId18"/>
    <p:sldId id="1034" r:id="rId19"/>
    <p:sldId id="1035" r:id="rId20"/>
    <p:sldId id="1036" r:id="rId21"/>
    <p:sldId id="1037" r:id="rId22"/>
    <p:sldId id="1038" r:id="rId23"/>
    <p:sldId id="1039" r:id="rId24"/>
    <p:sldId id="1040" r:id="rId25"/>
    <p:sldId id="1041" r:id="rId26"/>
    <p:sldId id="387" r:id="rId27"/>
    <p:sldId id="1042" r:id="rId28"/>
    <p:sldId id="389" r:id="rId29"/>
    <p:sldId id="390" r:id="rId30"/>
    <p:sldId id="391" r:id="rId31"/>
    <p:sldId id="526" r:id="rId32"/>
    <p:sldId id="1043" r:id="rId33"/>
    <p:sldId id="1044" r:id="rId34"/>
    <p:sldId id="529" r:id="rId35"/>
    <p:sldId id="530" r:id="rId36"/>
    <p:sldId id="531" r:id="rId37"/>
    <p:sldId id="532" r:id="rId38"/>
    <p:sldId id="533" r:id="rId39"/>
    <p:sldId id="534" r:id="rId40"/>
    <p:sldId id="535" r:id="rId41"/>
    <p:sldId id="536" r:id="rId42"/>
    <p:sldId id="537" r:id="rId43"/>
    <p:sldId id="538" r:id="rId44"/>
    <p:sldId id="539" r:id="rId45"/>
    <p:sldId id="540" r:id="rId46"/>
    <p:sldId id="523" r:id="rId47"/>
    <p:sldId id="524" r:id="rId48"/>
    <p:sldId id="525" r:id="rId49"/>
    <p:sldId id="1045" r:id="rId50"/>
    <p:sldId id="1046" r:id="rId51"/>
    <p:sldId id="1047" r:id="rId52"/>
    <p:sldId id="1048" r:id="rId53"/>
    <p:sldId id="1049" r:id="rId54"/>
    <p:sldId id="1050" r:id="rId55"/>
    <p:sldId id="1051" r:id="rId56"/>
    <p:sldId id="1052" r:id="rId57"/>
    <p:sldId id="1053" r:id="rId58"/>
    <p:sldId id="1054" r:id="rId59"/>
    <p:sldId id="1055" r:id="rId60"/>
    <p:sldId id="1056" r:id="rId61"/>
    <p:sldId id="1057" r:id="rId62"/>
    <p:sldId id="1058" r:id="rId63"/>
    <p:sldId id="1059" r:id="rId64"/>
    <p:sldId id="1060" r:id="rId65"/>
    <p:sldId id="1061" r:id="rId66"/>
    <p:sldId id="983" r:id="rId67"/>
    <p:sldId id="559" r:id="rId68"/>
    <p:sldId id="560" r:id="rId69"/>
    <p:sldId id="561" r:id="rId70"/>
    <p:sldId id="562" r:id="rId71"/>
    <p:sldId id="563" r:id="rId72"/>
    <p:sldId id="564" r:id="rId73"/>
    <p:sldId id="565" r:id="rId74"/>
    <p:sldId id="566" r:id="rId75"/>
    <p:sldId id="567" r:id="rId76"/>
    <p:sldId id="568" r:id="rId77"/>
    <p:sldId id="352" r:id="rId78"/>
    <p:sldId id="440" r:id="rId79"/>
    <p:sldId id="441" r:id="rId80"/>
    <p:sldId id="442" r:id="rId81"/>
    <p:sldId id="443" r:id="rId82"/>
    <p:sldId id="444" r:id="rId83"/>
    <p:sldId id="445" r:id="rId84"/>
    <p:sldId id="451" r:id="rId85"/>
    <p:sldId id="447" r:id="rId86"/>
    <p:sldId id="448" r:id="rId87"/>
    <p:sldId id="449" r:id="rId88"/>
    <p:sldId id="450" r:id="rId89"/>
    <p:sldId id="452" r:id="rId90"/>
    <p:sldId id="453" r:id="rId91"/>
    <p:sldId id="454" r:id="rId92"/>
    <p:sldId id="455" r:id="rId93"/>
    <p:sldId id="906" r:id="rId94"/>
    <p:sldId id="460" r:id="rId95"/>
    <p:sldId id="367" r:id="rId96"/>
    <p:sldId id="464" r:id="rId97"/>
    <p:sldId id="465" r:id="rId98"/>
    <p:sldId id="431" r:id="rId99"/>
    <p:sldId id="461" r:id="rId100"/>
    <p:sldId id="519" r:id="rId101"/>
    <p:sldId id="369" r:id="rId102"/>
    <p:sldId id="520" r:id="rId103"/>
    <p:sldId id="373" r:id="rId104"/>
    <p:sldId id="374" r:id="rId105"/>
    <p:sldId id="1062" r:id="rId106"/>
    <p:sldId id="375" r:id="rId107"/>
    <p:sldId id="376" r:id="rId108"/>
    <p:sldId id="368" r:id="rId109"/>
    <p:sldId id="377" r:id="rId110"/>
    <p:sldId id="378" r:id="rId111"/>
    <p:sldId id="379" r:id="rId112"/>
    <p:sldId id="380" r:id="rId113"/>
    <p:sldId id="381" r:id="rId114"/>
    <p:sldId id="382" r:id="rId115"/>
    <p:sldId id="383" r:id="rId116"/>
    <p:sldId id="384" r:id="rId117"/>
    <p:sldId id="385" r:id="rId118"/>
    <p:sldId id="386" r:id="rId119"/>
    <p:sldId id="388" r:id="rId120"/>
    <p:sldId id="528" r:id="rId121"/>
    <p:sldId id="527" r:id="rId122"/>
    <p:sldId id="882" r:id="rId123"/>
    <p:sldId id="881" r:id="rId124"/>
    <p:sldId id="880" r:id="rId125"/>
    <p:sldId id="904" r:id="rId126"/>
    <p:sldId id="905" r:id="rId127"/>
    <p:sldId id="903" r:id="rId128"/>
    <p:sldId id="502" r:id="rId129"/>
    <p:sldId id="503" r:id="rId130"/>
    <p:sldId id="795" r:id="rId131"/>
    <p:sldId id="796" r:id="rId132"/>
    <p:sldId id="797" r:id="rId133"/>
    <p:sldId id="794" r:id="rId134"/>
    <p:sldId id="571" r:id="rId135"/>
    <p:sldId id="859" r:id="rId1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7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76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1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635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57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8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28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404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29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27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4/30/2022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4/30/2022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5681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4/30/2022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42737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38790473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are not in the flesh but in the Spirit, if indeed the Spirit of God dwells in you. Now if anyone does not have the Spirit of Christ, he is not His”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even if our gospel is veiled, it is veiled to those who are perishing, 4 whose minds the god of this age has blinded, who do not believe, lest the light of the gospel of the glory of Christ, who is the image of God, should shine on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Satan’s Strategies</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Satan’s Battleground is the Mind </a:t>
            </a:r>
            <a:endParaRPr lang="en-US" sz="4000" dirty="0"/>
          </a:p>
          <a:p>
            <a:pPr algn="ctr"/>
            <a:endParaRPr lang="en-US" sz="40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742950" marR="0" indent="-742950" algn="ctr">
              <a:lnSpc>
                <a:spcPct val="115000"/>
              </a:lnSpc>
              <a:spcBef>
                <a:spcPts val="0"/>
              </a:spcBef>
              <a:spcAft>
                <a:spcPts val="0"/>
              </a:spcAft>
              <a:buAutoNum type="arabicPeriod"/>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Directs our attention toward a </a:t>
            </a:r>
          </a:p>
          <a:p>
            <a:pPr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Need or Desire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serpent was more cunning than any beast of the field which the LORD God had made. And he said to the woman, "Has God indeed said, 'You shall not eat of every tree of the garden'?" 2 And the woman said to the serpent, "We may eat the fruit of the trees of the garden;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of the fruit of the tree which is in the midst of the garden, God has said, 'You shall not eat it, nor shall you touch it, lest you die.' " 4 Then the serpent said to the woman, "You will not surely die. 5 For God knows that in the day you eat of it your eyes will be opened, and you will be like God, knowing good and 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Devil chooses times when we are the Weakest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Luke 4:1-13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Then Jesus, being filled with the Holy Spirit, returned from the Jordan and was led by the Spirit into the wilderness, 2 being tempted for forty days by the devil. And in those days He ate nothing, and afterward, when they had ended, He was hungry. 3 And the devil said to Him, "If You are the Son of God, command this stone to become bread."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But Jesus answered him,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is written, 'Man shall not live by bread alone, but by every word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 5 Then the devil, taking Him up on a high mountain, showed Him all the kingdoms of the world in a moment of time. 6 And the devil said to Him, "All this authority I will give You, and their glory; for this has been delivered to me, and I give it to whomever I wish.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639239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Therefore, if You will worship before me, all will be Yours." 8 And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"Get behind Me, Satan! For it is written, 'You shall worship the LORD your God, and Him only you shall serve.'</a:t>
            </a:r>
            <a:r>
              <a:rPr lang="en-US" sz="4000" dirty="0">
                <a:effectLst/>
                <a:latin typeface="Verdana" panose="020B0604030504040204" pitchFamily="34" charset="0"/>
                <a:ea typeface="Calibri" panose="020F0502020204030204" pitchFamily="34" charset="0"/>
                <a:cs typeface="Times New Roman" panose="02020603050405020304" pitchFamily="18" charset="0"/>
              </a:rPr>
              <a:t> " 9 Then he brought Him to Jerusalem, set Him on the pinnacle of the temple, and said to Him, "If You are the Son of God, throw Yourself down from here.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10 For it is written: 'He shall give His angels charge over You, To keep You,' 11 "and, 'In their hands they shall bear you up, Lest you dash your foot against a stone.' " 12 And Jesus answered and said to him,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has been said, 'You shall not tempt the LORD your God.' </a:t>
            </a:r>
            <a:r>
              <a:rPr lang="en-US" sz="3800" dirty="0">
                <a:effectLst/>
                <a:latin typeface="Verdana" panose="020B0604030504040204" pitchFamily="34" charset="0"/>
                <a:ea typeface="Calibri" panose="020F0502020204030204" pitchFamily="34" charset="0"/>
                <a:cs typeface="Times New Roman" panose="02020603050405020304" pitchFamily="18" charset="0"/>
              </a:rPr>
              <a:t>" 13 Now when the devil had ended every temptation, he departed from Him until an opportune time.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6000" b="1" dirty="0">
                <a:effectLst/>
                <a:latin typeface="Verdana" panose="020B0604030504040204" pitchFamily="34" charset="0"/>
                <a:ea typeface="Calibri" panose="020F0502020204030204" pitchFamily="34" charset="0"/>
                <a:cs typeface="Times New Roman" panose="02020603050405020304" pitchFamily="18" charset="0"/>
              </a:rPr>
              <a:t>H</a:t>
            </a:r>
            <a:r>
              <a:rPr lang="en-US" sz="6000" dirty="0">
                <a:effectLst/>
                <a:latin typeface="Verdana" panose="020B0604030504040204" pitchFamily="34" charset="0"/>
                <a:ea typeface="Calibri" panose="020F0502020204030204" pitchFamily="34" charset="0"/>
                <a:cs typeface="Times New Roman" panose="02020603050405020304" pitchFamily="18" charset="0"/>
              </a:rPr>
              <a:t>ungry</a:t>
            </a:r>
            <a:endParaRPr lang="en-US" sz="6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6000" b="1" dirty="0">
                <a:effectLst/>
                <a:latin typeface="Verdana" panose="020B0604030504040204" pitchFamily="34" charset="0"/>
                <a:ea typeface="Calibri" panose="020F0502020204030204" pitchFamily="34" charset="0"/>
                <a:cs typeface="Times New Roman" panose="02020603050405020304" pitchFamily="18" charset="0"/>
              </a:rPr>
              <a:t>A</a:t>
            </a:r>
            <a:r>
              <a:rPr lang="en-US" sz="6000" dirty="0">
                <a:effectLst/>
                <a:latin typeface="Verdana" panose="020B0604030504040204" pitchFamily="34" charset="0"/>
                <a:ea typeface="Calibri" panose="020F0502020204030204" pitchFamily="34" charset="0"/>
                <a:cs typeface="Times New Roman" panose="02020603050405020304" pitchFamily="18" charset="0"/>
              </a:rPr>
              <a:t>ngry</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6000" b="1" dirty="0">
                <a:effectLst/>
                <a:latin typeface="Verdana" panose="020B0604030504040204" pitchFamily="34" charset="0"/>
                <a:ea typeface="Calibri" panose="020F0502020204030204" pitchFamily="34" charset="0"/>
                <a:cs typeface="Times New Roman" panose="02020603050405020304" pitchFamily="18" charset="0"/>
              </a:rPr>
              <a:t>L</a:t>
            </a:r>
            <a:r>
              <a:rPr lang="en-US" sz="6000" dirty="0">
                <a:effectLst/>
                <a:latin typeface="Verdana" panose="020B0604030504040204" pitchFamily="34" charset="0"/>
                <a:ea typeface="Calibri" panose="020F0502020204030204" pitchFamily="34" charset="0"/>
                <a:cs typeface="Times New Roman" panose="02020603050405020304" pitchFamily="18" charset="0"/>
              </a:rPr>
              <a:t>onely</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6000" b="1" dirty="0">
                <a:effectLst/>
                <a:latin typeface="Verdana" panose="020B0604030504040204" pitchFamily="34" charset="0"/>
                <a:ea typeface="Calibri" panose="020F0502020204030204" pitchFamily="34" charset="0"/>
                <a:cs typeface="Times New Roman" panose="02020603050405020304" pitchFamily="18" charset="0"/>
              </a:rPr>
              <a:t>T</a:t>
            </a:r>
            <a:r>
              <a:rPr lang="en-US" sz="6000" dirty="0">
                <a:effectLst/>
                <a:latin typeface="Verdana" panose="020B0604030504040204" pitchFamily="34" charset="0"/>
                <a:ea typeface="Calibri" panose="020F0502020204030204" pitchFamily="34" charset="0"/>
                <a:cs typeface="Times New Roman" panose="02020603050405020304" pitchFamily="18" charset="0"/>
              </a:rPr>
              <a:t>ired</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He creates doubt in our minds. Satan’s biggest target is the Word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17:13-19</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13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now I come to You, and these things I speak in the world, that they may have My joy fulfilled in themselves.</a:t>
            </a:r>
            <a:r>
              <a:rPr lang="en-US" sz="3800" dirty="0">
                <a:effectLst/>
                <a:latin typeface="Verdana" panose="020B0604030504040204" pitchFamily="34" charset="0"/>
                <a:ea typeface="Calibri" panose="020F0502020204030204" pitchFamily="34" charset="0"/>
                <a:cs typeface="Times New Roman" panose="02020603050405020304" pitchFamily="18" charset="0"/>
              </a:rPr>
              <a:t> 14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have given them Your word; and the world has hated them because they are not of the world, just as I am not of the world.</a:t>
            </a:r>
            <a:r>
              <a:rPr lang="en-US" sz="3800" dirty="0">
                <a:effectLst/>
                <a:latin typeface="Verdana" panose="020B0604030504040204" pitchFamily="34" charset="0"/>
                <a:ea typeface="Calibri" panose="020F0502020204030204" pitchFamily="34" charset="0"/>
                <a:cs typeface="Times New Roman" panose="02020603050405020304" pitchFamily="18" charset="0"/>
              </a:rPr>
              <a:t> 15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do not pray that You should take them out of the world, but that You should keep them from the evil one.</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8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They are not of the world, just as I am not of the world.</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Sanctify them by Your truth. Your word is truth.</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You sent Me into the world, I also have sent them into the world.</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for their sakes I sanctify Myself, that they also may be sanctified by the truth.</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400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Satan wants to get us in a Debate and Entrapments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Blessed is the man who endures temptation; for when he has been approved, he will receive the crown of life which the Lord has promised to those who love Him. 13 Let no one say when he is tempted, "I am tempted by God"; for God cannot be tempted by evil, nor does He Himself tempt anyone.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each one is tempted when he is drawn away by his own desires and enticed. 15 Then, when desire has conceived, it gives birth to sin; and sin, when it is full-grown, brings forth death. 16 Do not be deceived, my beloved brethren.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 devil uses Deception as his Key Weapon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131533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Let him who is taught the word share in all good things with him who teaches. 7 Do not be deceived, God is not mocked; for whatever a man sows, that he will also reap. 8 For he who sows to his flesh will of the flesh reap corruption, but he who sows to the Spirit will of the Spirit reap everlasting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He wants to Create Division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3:9-11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avoid foolish disputes, genealogies, contentions, and strivings about the law; for they are unprofitable and useless. 10 Reject a divisive man after the first and second admonition, 11 knowing that such a person is warped and sinning, being self-condemned.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Satan’s goal is to Destroy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10:10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thief does not come except to steal, and to kill, and to destroy. I have come that they may have life, and that they may have it more abundantly”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14801654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228269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121599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266084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1308350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9866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201681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84032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312465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“Battle Belongs”</a:t>
            </a:r>
          </a:p>
          <a:p>
            <a:pPr marL="0" indent="0" algn="ctr">
              <a:buNone/>
            </a:pPr>
            <a:r>
              <a:rPr lang="en-US" sz="4400" b="1" dirty="0">
                <a:solidFill>
                  <a:schemeClr val="bg1"/>
                </a:solidFill>
                <a:latin typeface="Arial"/>
                <a:ea typeface="+mn-lt"/>
                <a:cs typeface="+mn-lt"/>
              </a:rPr>
              <a:t>      (Phil Wickham)</a:t>
            </a:r>
            <a:r>
              <a:rPr lang="en-US" sz="1100" b="1" dirty="0">
                <a:solidFill>
                  <a:schemeClr val="bg1"/>
                </a:solidFill>
                <a:latin typeface="Arial"/>
                <a:ea typeface="+mn-lt"/>
                <a:cs typeface="+mn-lt"/>
              </a:rPr>
              <a:t>CCLI #7148126</a:t>
            </a:r>
            <a:endParaRPr lang="en-US" sz="4400" b="1" dirty="0">
              <a:solidFill>
                <a:schemeClr val="bg1"/>
              </a:solidFill>
              <a:latin typeface="Arial"/>
              <a:ea typeface="+mn-lt"/>
              <a:cs typeface="+mn-lt"/>
            </a:endParaRPr>
          </a:p>
          <a:p>
            <a:pPr marL="0" indent="0" algn="ctr">
              <a:buNone/>
            </a:pPr>
            <a:endParaRPr lang="en-US" sz="1100" b="1"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36643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all I see is battle, you see my </a:t>
            </a:r>
            <a:r>
              <a:rPr lang="en-US" sz="4000" dirty="0" err="1">
                <a:solidFill>
                  <a:schemeClr val="bg1"/>
                </a:solidFill>
                <a:latin typeface="Arial"/>
                <a:ea typeface="+mn-lt"/>
                <a:cs typeface="+mn-lt"/>
              </a:rPr>
              <a:t>victory.When</a:t>
            </a:r>
            <a:r>
              <a:rPr lang="en-US" sz="4000" dirty="0">
                <a:solidFill>
                  <a:schemeClr val="bg1"/>
                </a:solidFill>
                <a:latin typeface="Arial"/>
                <a:ea typeface="+mn-lt"/>
                <a:cs typeface="+mn-lt"/>
              </a:rPr>
              <a:t> all I see is mountain, You see a mountain move. And as </a:t>
            </a:r>
          </a:p>
        </p:txBody>
      </p:sp>
    </p:spTree>
    <p:extLst>
      <p:ext uri="{BB962C8B-B14F-4D97-AF65-F5344CB8AC3E}">
        <p14:creationId xmlns:p14="http://schemas.microsoft.com/office/powerpoint/2010/main" val="14093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77224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walk through the shadow, Your love surrounds me. There’s nothing to fear now for I am safe with you.</a:t>
            </a:r>
          </a:p>
        </p:txBody>
      </p:sp>
    </p:spTree>
    <p:extLst>
      <p:ext uri="{BB962C8B-B14F-4D97-AF65-F5344CB8AC3E}">
        <p14:creationId xmlns:p14="http://schemas.microsoft.com/office/powerpoint/2010/main" val="2014882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when I fight, I’ll fight on my knees. With my hands lifted high. Oh God, the battle belongs to you. And</a:t>
            </a:r>
          </a:p>
        </p:txBody>
      </p:sp>
    </p:spTree>
    <p:extLst>
      <p:ext uri="{BB962C8B-B14F-4D97-AF65-F5344CB8AC3E}">
        <p14:creationId xmlns:p14="http://schemas.microsoft.com/office/powerpoint/2010/main" val="1445811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fear I lay at your feet. I’ll sing through the night. Oh God, the battle belongs to you. And if you</a:t>
            </a:r>
          </a:p>
        </p:txBody>
      </p:sp>
    </p:spTree>
    <p:extLst>
      <p:ext uri="{BB962C8B-B14F-4D97-AF65-F5344CB8AC3E}">
        <p14:creationId xmlns:p14="http://schemas.microsoft.com/office/powerpoint/2010/main" val="1982330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for me, who can stand against me, who can be against me? Yeah for Jesus, there’s nothing </a:t>
            </a:r>
          </a:p>
        </p:txBody>
      </p:sp>
    </p:spTree>
    <p:extLst>
      <p:ext uri="{BB962C8B-B14F-4D97-AF65-F5344CB8AC3E}">
        <p14:creationId xmlns:p14="http://schemas.microsoft.com/office/powerpoint/2010/main" val="2590957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Impossible for you. When all I see are the ashes., You see the beauty. Thank you God. When all I see </a:t>
            </a:r>
          </a:p>
        </p:txBody>
      </p:sp>
    </p:spTree>
    <p:extLst>
      <p:ext uri="{BB962C8B-B14F-4D97-AF65-F5344CB8AC3E}">
        <p14:creationId xmlns:p14="http://schemas.microsoft.com/office/powerpoint/2010/main" val="4032238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the cross, God, You see the empty tomb. So when I fight, I’ll fight on my knees. With my hands lifted </a:t>
            </a:r>
          </a:p>
        </p:txBody>
      </p:sp>
    </p:spTree>
    <p:extLst>
      <p:ext uri="{BB962C8B-B14F-4D97-AF65-F5344CB8AC3E}">
        <p14:creationId xmlns:p14="http://schemas.microsoft.com/office/powerpoint/2010/main" val="2206571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 Oh God, the battle  belongs to you. And every fear I lay at your feet. I’ll sing through the night.</a:t>
            </a:r>
          </a:p>
        </p:txBody>
      </p:sp>
    </p:spTree>
    <p:extLst>
      <p:ext uri="{BB962C8B-B14F-4D97-AF65-F5344CB8AC3E}">
        <p14:creationId xmlns:p14="http://schemas.microsoft.com/office/powerpoint/2010/main" val="682097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God, the battle belongs to you. Almighty fortress, You go before us. Nothing can stand against the </a:t>
            </a:r>
          </a:p>
        </p:txBody>
      </p:sp>
    </p:spTree>
    <p:extLst>
      <p:ext uri="{BB962C8B-B14F-4D97-AF65-F5344CB8AC3E}">
        <p14:creationId xmlns:p14="http://schemas.microsoft.com/office/powerpoint/2010/main" val="2151777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our God. You shine in the shadow, You win every battle. Nothing can stand against the power</a:t>
            </a:r>
          </a:p>
        </p:txBody>
      </p:sp>
    </p:spTree>
    <p:extLst>
      <p:ext uri="{BB962C8B-B14F-4D97-AF65-F5344CB8AC3E}">
        <p14:creationId xmlns:p14="http://schemas.microsoft.com/office/powerpoint/2010/main" val="4286947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our God. All mighty fortress, you go before us. Nothing can stand against the power of our God. You </a:t>
            </a:r>
          </a:p>
        </p:txBody>
      </p:sp>
    </p:spTree>
    <p:extLst>
      <p:ext uri="{BB962C8B-B14F-4D97-AF65-F5344CB8AC3E}">
        <p14:creationId xmlns:p14="http://schemas.microsoft.com/office/powerpoint/2010/main" val="36163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413068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Shine in the shadows. You win every battle. Nothing can stand against the power of our God. So when I </a:t>
            </a:r>
          </a:p>
        </p:txBody>
      </p:sp>
    </p:spTree>
    <p:extLst>
      <p:ext uri="{BB962C8B-B14F-4D97-AF65-F5344CB8AC3E}">
        <p14:creationId xmlns:p14="http://schemas.microsoft.com/office/powerpoint/2010/main" val="1774052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Fight, I’ll fight on my knees. With my hands lifted high. Oh’ god, the battle belongs to you. And every</a:t>
            </a:r>
          </a:p>
        </p:txBody>
      </p:sp>
    </p:spTree>
    <p:extLst>
      <p:ext uri="{BB962C8B-B14F-4D97-AF65-F5344CB8AC3E}">
        <p14:creationId xmlns:p14="http://schemas.microsoft.com/office/powerpoint/2010/main" val="1962414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 I lay at your feet. I’ll sing through the night. Oh God, the battle belongs to you.</a:t>
            </a:r>
          </a:p>
        </p:txBody>
      </p:sp>
    </p:spTree>
    <p:extLst>
      <p:ext uri="{BB962C8B-B14F-4D97-AF65-F5344CB8AC3E}">
        <p14:creationId xmlns:p14="http://schemas.microsoft.com/office/powerpoint/2010/main" val="3316640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203754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454146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16483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56858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316687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3112052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179567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587999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366933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68793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2977251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1861064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195705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3150185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4097446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800560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27704990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385647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3527552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1828060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133859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91144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The Great I Am</a:t>
            </a:r>
          </a:p>
          <a:p>
            <a:pPr marL="0" indent="0" algn="ctr">
              <a:buNone/>
            </a:pPr>
            <a:r>
              <a:rPr lang="en-US" sz="4400" b="1" dirty="0">
                <a:solidFill>
                  <a:schemeClr val="bg1"/>
                </a:solidFill>
                <a:latin typeface="Arial"/>
                <a:ea typeface="+mn-lt"/>
                <a:cs typeface="+mn-lt"/>
              </a:rPr>
              <a:t>(Phillips, Craig and Dean)</a:t>
            </a:r>
          </a:p>
        </p:txBody>
      </p:sp>
    </p:spTree>
    <p:extLst>
      <p:ext uri="{BB962C8B-B14F-4D97-AF65-F5344CB8AC3E}">
        <p14:creationId xmlns:p14="http://schemas.microsoft.com/office/powerpoint/2010/main" val="1129060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be close. Close to your side. So heaven is real and death is a lie.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hear voices. Of </a:t>
            </a:r>
          </a:p>
        </p:txBody>
      </p:sp>
    </p:spTree>
    <p:extLst>
      <p:ext uri="{BB962C8B-B14F-4D97-AF65-F5344CB8AC3E}">
        <p14:creationId xmlns:p14="http://schemas.microsoft.com/office/powerpoint/2010/main" val="21874549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Angels above singing as one. Hallelujah, Holy, Holy. God almighty. The great I am. Who is worthy. None</a:t>
            </a:r>
          </a:p>
        </p:txBody>
      </p:sp>
    </p:spTree>
    <p:extLst>
      <p:ext uri="{BB962C8B-B14F-4D97-AF65-F5344CB8AC3E}">
        <p14:creationId xmlns:p14="http://schemas.microsoft.com/office/powerpoint/2010/main" val="31960967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Beside thee. God almighty. The great I am.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be near. Near to your heart. Loving the world. Hating</a:t>
            </a:r>
          </a:p>
        </p:txBody>
      </p:sp>
    </p:spTree>
    <p:extLst>
      <p:ext uri="{BB962C8B-B14F-4D97-AF65-F5344CB8AC3E}">
        <p14:creationId xmlns:p14="http://schemas.microsoft.com/office/powerpoint/2010/main" val="17252088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dark.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dry bones. Living again. Singing as one. Hallelujah, Holy, Holy. God Almighty</a:t>
            </a:r>
          </a:p>
        </p:txBody>
      </p:sp>
    </p:spTree>
    <p:extLst>
      <p:ext uri="{BB962C8B-B14F-4D97-AF65-F5344CB8AC3E}">
        <p14:creationId xmlns:p14="http://schemas.microsoft.com/office/powerpoint/2010/main" val="4128257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Great I am. Who is worthy. None beside thee. God almighty. The great I am. The great I am.</a:t>
            </a:r>
          </a:p>
        </p:txBody>
      </p:sp>
    </p:spTree>
    <p:extLst>
      <p:ext uri="{BB962C8B-B14F-4D97-AF65-F5344CB8AC3E}">
        <p14:creationId xmlns:p14="http://schemas.microsoft.com/office/powerpoint/2010/main" val="1742404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mountains shake before you. The demons run and flee. At the mention of the name King of </a:t>
            </a:r>
          </a:p>
        </p:txBody>
      </p:sp>
    </p:spTree>
    <p:extLst>
      <p:ext uri="{BB962C8B-B14F-4D97-AF65-F5344CB8AC3E}">
        <p14:creationId xmlns:p14="http://schemas.microsoft.com/office/powerpoint/2010/main" val="261035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3284546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Majesty. There is no power in hell. Or any who could stand. Before the power and the presence. Of the</a:t>
            </a:r>
          </a:p>
        </p:txBody>
      </p:sp>
    </p:spTree>
    <p:extLst>
      <p:ext uri="{BB962C8B-B14F-4D97-AF65-F5344CB8AC3E}">
        <p14:creationId xmlns:p14="http://schemas.microsoft.com/office/powerpoint/2010/main" val="18645883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 I am. The great I am  Hallelujah Holy, holy. God almighty. The great I am. Who is worthy. None</a:t>
            </a:r>
          </a:p>
        </p:txBody>
      </p:sp>
    </p:spTree>
    <p:extLst>
      <p:ext uri="{BB962C8B-B14F-4D97-AF65-F5344CB8AC3E}">
        <p14:creationId xmlns:p14="http://schemas.microsoft.com/office/powerpoint/2010/main" val="13815117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Beside thee. God Almighty. The Great I am. Hallelujah, Holy, Holy. God almighty. The great I am.</a:t>
            </a:r>
          </a:p>
        </p:txBody>
      </p:sp>
    </p:spTree>
    <p:extLst>
      <p:ext uri="{BB962C8B-B14F-4D97-AF65-F5344CB8AC3E}">
        <p14:creationId xmlns:p14="http://schemas.microsoft.com/office/powerpoint/2010/main" val="2103862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is worthy. None beside thee. God almighty. The great I am. The great I am. He is the Great I am.</a:t>
            </a:r>
          </a:p>
        </p:txBody>
      </p:sp>
    </p:spTree>
    <p:extLst>
      <p:ext uri="{BB962C8B-B14F-4D97-AF65-F5344CB8AC3E}">
        <p14:creationId xmlns:p14="http://schemas.microsoft.com/office/powerpoint/2010/main" val="41639679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a:t>
            </a:r>
            <a:r>
              <a:rPr lang="en-US" sz="4400" b="1">
                <a:solidFill>
                  <a:schemeClr val="bg1"/>
                </a:solidFill>
                <a:latin typeface="Arial"/>
                <a:ea typeface="+mn-lt"/>
                <a:cs typeface="+mn-lt"/>
              </a:rPr>
              <a:t>Phil Wickham)</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6243384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1400672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26106986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34359033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25823790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55867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5937731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12759367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499825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2068096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24890130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1196078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15046743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9976471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26164748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42841108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5585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29156977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Enemy to Our Souls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John 10:10-11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1,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Logo&#10;&#10;Description automatically generated">
            <a:extLst>
              <a:ext uri="{FF2B5EF4-FFF2-40B4-BE49-F238E27FC236}">
                <a16:creationId xmlns:a16="http://schemas.microsoft.com/office/drawing/2014/main" id="{4F54E641-44CB-48BF-B8FB-9522A8C2F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84728" cy="41148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668000" y="5714999"/>
            <a:ext cx="1524001" cy="1143001"/>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thief does not come except to steal, and to kill, and to destroy. I have come that they may have life, and that they may have it more abundantly.</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good shepherd. The good shepherd gives His life for the sheep.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Some people who have trusted Jesus Christ as their Savior have suffered repeated defeat throughout their lives simply because they don’t realize they have a Spiritual Enemy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8:43-47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43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Why do you not understand My speech? Because you are not able to listen to My word.</a:t>
            </a:r>
            <a:r>
              <a:rPr lang="en-US" sz="3700" dirty="0">
                <a:effectLst/>
                <a:latin typeface="Verdana" panose="020B0604030504040204" pitchFamily="34" charset="0"/>
                <a:ea typeface="Calibri" panose="020F0502020204030204" pitchFamily="34" charset="0"/>
                <a:cs typeface="Times New Roman" panose="02020603050405020304" pitchFamily="18" charset="0"/>
              </a:rPr>
              <a:t> 44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700" dirty="0"/>
              <a:t> </a:t>
            </a:r>
          </a:p>
          <a:p>
            <a:pPr algn="ctr"/>
            <a:r>
              <a:rPr lang="en-US" sz="3700" b="1" dirty="0"/>
              <a:t> </a:t>
            </a:r>
            <a:endParaRPr lang="en-US" sz="37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because I tell the truth, you do not believe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46</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Which of you convicts Me of sin? And if I tell the truth, why do you not believe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is of God hears God's words; therefore you do not hear, because you are not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What is a satanic attack?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b="1"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those who live according to the flesh set their minds on the things of the flesh, but those who live according to the Spirit, the things of the Spirit. 6 For to be carnally minded is death, but to be spiritually minded is life and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999895"/>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Because the carnal mind is enmity against God; for it is not subject to the law of God, nor indeed can be. 8 So then, those who are in the flesh cannot please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957441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12542</TotalTime>
  <Words>4020</Words>
  <Application>Microsoft Office PowerPoint</Application>
  <PresentationFormat>Widescreen</PresentationFormat>
  <Paragraphs>210</Paragraphs>
  <Slides>132</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132</vt:i4>
      </vt:variant>
    </vt:vector>
  </HeadingPairs>
  <TitlesOfParts>
    <vt:vector size="143" baseType="lpstr">
      <vt:lpstr>Arial</vt:lpstr>
      <vt:lpstr>Calibri</vt:lpstr>
      <vt:lpstr>Calibri Light</vt:lpstr>
      <vt:lpstr>Constantia</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765</cp:revision>
  <dcterms:created xsi:type="dcterms:W3CDTF">2009-08-18T08:19:59Z</dcterms:created>
  <dcterms:modified xsi:type="dcterms:W3CDTF">2022-04-30T16:10:46Z</dcterms:modified>
</cp:coreProperties>
</file>