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8" r:id="rId3"/>
    <p:sldMasterId id="2147483700" r:id="rId4"/>
  </p:sldMasterIdLst>
  <p:notesMasterIdLst>
    <p:notesMasterId r:id="rId181"/>
  </p:notesMasterIdLst>
  <p:handoutMasterIdLst>
    <p:handoutMasterId r:id="rId182"/>
  </p:handoutMasterIdLst>
  <p:sldIdLst>
    <p:sldId id="1034" r:id="rId5"/>
    <p:sldId id="1035" r:id="rId6"/>
    <p:sldId id="1036" r:id="rId7"/>
    <p:sldId id="976" r:id="rId8"/>
    <p:sldId id="977" r:id="rId9"/>
    <p:sldId id="1037" r:id="rId10"/>
    <p:sldId id="1038" r:id="rId11"/>
    <p:sldId id="1039" r:id="rId12"/>
    <p:sldId id="981" r:id="rId13"/>
    <p:sldId id="1040" r:id="rId14"/>
    <p:sldId id="1041" r:id="rId15"/>
    <p:sldId id="1042" r:id="rId16"/>
    <p:sldId id="1043" r:id="rId17"/>
    <p:sldId id="402" r:id="rId18"/>
    <p:sldId id="403" r:id="rId19"/>
    <p:sldId id="404" r:id="rId20"/>
    <p:sldId id="333" r:id="rId21"/>
    <p:sldId id="336" r:id="rId22"/>
    <p:sldId id="337" r:id="rId23"/>
    <p:sldId id="1158" r:id="rId24"/>
    <p:sldId id="301" r:id="rId25"/>
    <p:sldId id="1159" r:id="rId26"/>
    <p:sldId id="1160" r:id="rId27"/>
    <p:sldId id="304" r:id="rId28"/>
    <p:sldId id="305" r:id="rId29"/>
    <p:sldId id="338" r:id="rId30"/>
    <p:sldId id="339" r:id="rId31"/>
    <p:sldId id="306" r:id="rId32"/>
    <p:sldId id="307" r:id="rId33"/>
    <p:sldId id="308" r:id="rId34"/>
    <p:sldId id="309" r:id="rId35"/>
    <p:sldId id="310" r:id="rId36"/>
    <p:sldId id="1161" r:id="rId37"/>
    <p:sldId id="1162" r:id="rId38"/>
    <p:sldId id="1163" r:id="rId39"/>
    <p:sldId id="1164" r:id="rId40"/>
    <p:sldId id="1165" r:id="rId41"/>
    <p:sldId id="1166" r:id="rId42"/>
    <p:sldId id="1167" r:id="rId43"/>
    <p:sldId id="1168" r:id="rId44"/>
    <p:sldId id="1169" r:id="rId45"/>
    <p:sldId id="1170" r:id="rId46"/>
    <p:sldId id="1157" r:id="rId47"/>
    <p:sldId id="299" r:id="rId48"/>
    <p:sldId id="302" r:id="rId49"/>
    <p:sldId id="298" r:id="rId50"/>
    <p:sldId id="258" r:id="rId51"/>
    <p:sldId id="259" r:id="rId52"/>
    <p:sldId id="260" r:id="rId53"/>
    <p:sldId id="261" r:id="rId54"/>
    <p:sldId id="311" r:id="rId55"/>
    <p:sldId id="262" r:id="rId56"/>
    <p:sldId id="303" r:id="rId57"/>
    <p:sldId id="312" r:id="rId58"/>
    <p:sldId id="313" r:id="rId59"/>
    <p:sldId id="314" r:id="rId60"/>
    <p:sldId id="315" r:id="rId61"/>
    <p:sldId id="1077" r:id="rId62"/>
    <p:sldId id="1078" r:id="rId63"/>
    <p:sldId id="1079" r:id="rId64"/>
    <p:sldId id="1080" r:id="rId65"/>
    <p:sldId id="1081" r:id="rId66"/>
    <p:sldId id="1082" r:id="rId67"/>
    <p:sldId id="1083" r:id="rId68"/>
    <p:sldId id="1084" r:id="rId69"/>
    <p:sldId id="1085" r:id="rId70"/>
    <p:sldId id="1086" r:id="rId71"/>
    <p:sldId id="1087" r:id="rId72"/>
    <p:sldId id="1088" r:id="rId73"/>
    <p:sldId id="1089" r:id="rId74"/>
    <p:sldId id="1090" r:id="rId75"/>
    <p:sldId id="1091" r:id="rId76"/>
    <p:sldId id="1092" r:id="rId77"/>
    <p:sldId id="1093" r:id="rId78"/>
    <p:sldId id="1094" r:id="rId79"/>
    <p:sldId id="1095" r:id="rId80"/>
    <p:sldId id="1096" r:id="rId81"/>
    <p:sldId id="1097" r:id="rId82"/>
    <p:sldId id="1098" r:id="rId83"/>
    <p:sldId id="1099" r:id="rId84"/>
    <p:sldId id="1100" r:id="rId85"/>
    <p:sldId id="1101" r:id="rId86"/>
    <p:sldId id="1102" r:id="rId87"/>
    <p:sldId id="1103" r:id="rId88"/>
    <p:sldId id="1104" r:id="rId89"/>
    <p:sldId id="1105" r:id="rId90"/>
    <p:sldId id="1106" r:id="rId91"/>
    <p:sldId id="1107" r:id="rId92"/>
    <p:sldId id="1108" r:id="rId93"/>
    <p:sldId id="1109" r:id="rId94"/>
    <p:sldId id="1110" r:id="rId95"/>
    <p:sldId id="1111" r:id="rId96"/>
    <p:sldId id="1112" r:id="rId97"/>
    <p:sldId id="1113" r:id="rId98"/>
    <p:sldId id="1114" r:id="rId99"/>
    <p:sldId id="1115" r:id="rId100"/>
    <p:sldId id="1116" r:id="rId101"/>
    <p:sldId id="1017" r:id="rId102"/>
    <p:sldId id="1156" r:id="rId103"/>
    <p:sldId id="466" r:id="rId104"/>
    <p:sldId id="467" r:id="rId105"/>
    <p:sldId id="468" r:id="rId106"/>
    <p:sldId id="469" r:id="rId107"/>
    <p:sldId id="470" r:id="rId108"/>
    <p:sldId id="471" r:id="rId109"/>
    <p:sldId id="472" r:id="rId110"/>
    <p:sldId id="473" r:id="rId111"/>
    <p:sldId id="474" r:id="rId112"/>
    <p:sldId id="475" r:id="rId113"/>
    <p:sldId id="476" r:id="rId114"/>
    <p:sldId id="477" r:id="rId115"/>
    <p:sldId id="478" r:id="rId116"/>
    <p:sldId id="906" r:id="rId117"/>
    <p:sldId id="460" r:id="rId118"/>
    <p:sldId id="367" r:id="rId119"/>
    <p:sldId id="464" r:id="rId120"/>
    <p:sldId id="465" r:id="rId121"/>
    <p:sldId id="431" r:id="rId122"/>
    <p:sldId id="461" r:id="rId123"/>
    <p:sldId id="519" r:id="rId124"/>
    <p:sldId id="369" r:id="rId125"/>
    <p:sldId id="520" r:id="rId126"/>
    <p:sldId id="373" r:id="rId127"/>
    <p:sldId id="374" r:id="rId128"/>
    <p:sldId id="375" r:id="rId129"/>
    <p:sldId id="376" r:id="rId130"/>
    <p:sldId id="368" r:id="rId131"/>
    <p:sldId id="377" r:id="rId132"/>
    <p:sldId id="378" r:id="rId133"/>
    <p:sldId id="379" r:id="rId134"/>
    <p:sldId id="380" r:id="rId135"/>
    <p:sldId id="381" r:id="rId136"/>
    <p:sldId id="382" r:id="rId137"/>
    <p:sldId id="383" r:id="rId138"/>
    <p:sldId id="384" r:id="rId139"/>
    <p:sldId id="385" r:id="rId140"/>
    <p:sldId id="386" r:id="rId141"/>
    <p:sldId id="388" r:id="rId142"/>
    <p:sldId id="528" r:id="rId143"/>
    <p:sldId id="527" r:id="rId144"/>
    <p:sldId id="882" r:id="rId145"/>
    <p:sldId id="881" r:id="rId146"/>
    <p:sldId id="880" r:id="rId147"/>
    <p:sldId id="904" r:id="rId148"/>
    <p:sldId id="905" r:id="rId149"/>
    <p:sldId id="903" r:id="rId150"/>
    <p:sldId id="902" r:id="rId151"/>
    <p:sldId id="901" r:id="rId152"/>
    <p:sldId id="900" r:id="rId153"/>
    <p:sldId id="899" r:id="rId154"/>
    <p:sldId id="898" r:id="rId155"/>
    <p:sldId id="897" r:id="rId156"/>
    <p:sldId id="896" r:id="rId157"/>
    <p:sldId id="895" r:id="rId158"/>
    <p:sldId id="894" r:id="rId159"/>
    <p:sldId id="893" r:id="rId160"/>
    <p:sldId id="892" r:id="rId161"/>
    <p:sldId id="891" r:id="rId162"/>
    <p:sldId id="890" r:id="rId163"/>
    <p:sldId id="889" r:id="rId164"/>
    <p:sldId id="888" r:id="rId165"/>
    <p:sldId id="1155" r:id="rId166"/>
    <p:sldId id="887" r:id="rId167"/>
    <p:sldId id="885" r:id="rId168"/>
    <p:sldId id="884" r:id="rId169"/>
    <p:sldId id="1154" r:id="rId170"/>
    <p:sldId id="1153" r:id="rId171"/>
    <p:sldId id="1152" r:id="rId172"/>
    <p:sldId id="502" r:id="rId173"/>
    <p:sldId id="503" r:id="rId174"/>
    <p:sldId id="795" r:id="rId175"/>
    <p:sldId id="796" r:id="rId176"/>
    <p:sldId id="797" r:id="rId177"/>
    <p:sldId id="794" r:id="rId178"/>
    <p:sldId id="571" r:id="rId179"/>
    <p:sldId id="859" r:id="rId180"/>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71" autoAdjust="0"/>
    <p:restoredTop sz="91422" autoAdjust="0"/>
  </p:normalViewPr>
  <p:slideViewPr>
    <p:cSldViewPr>
      <p:cViewPr varScale="1">
        <p:scale>
          <a:sx n="104" d="100"/>
          <a:sy n="104" d="100"/>
        </p:scale>
        <p:origin x="438" y="13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notesMaster" Target="notesMasters/notesMaster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handoutMaster" Target="handoutMasters/handoutMaster1.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tableStyles" Target="tableStyle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60756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86766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35119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16356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18574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58856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5525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45289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04041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12963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2727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5/27/2022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11405347"/>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5/27/2022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47772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5/27/2022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0642523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5/27/2022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408400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5/27/2022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946799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5/27/2022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0687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5/27/2022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42242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5/27/2022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97369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5/27/2022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738115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5/27/2022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015745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5/27/2022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87297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6592251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192036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77570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78242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38655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774768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341403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792984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236252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786005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77024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61731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68568120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5/27/2022</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8038858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48482963"/>
      </p:ext>
    </p:extLst>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0.xml"/></Relationships>
</file>

<file path=ppt/slides/_rels/slide1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Raise A Hallelujah”</a:t>
            </a:r>
          </a:p>
          <a:p>
            <a:pPr marL="0" indent="0" algn="ctr">
              <a:buNone/>
            </a:pPr>
            <a:r>
              <a:rPr lang="en-US" sz="4400" b="1" dirty="0">
                <a:solidFill>
                  <a:schemeClr val="bg1"/>
                </a:solidFill>
                <a:latin typeface="Arial"/>
                <a:ea typeface="+mn-lt"/>
                <a:cs typeface="+mn-lt"/>
              </a:rPr>
              <a:t>(Bethel)</a:t>
            </a:r>
          </a:p>
        </p:txBody>
      </p:sp>
    </p:spTree>
    <p:extLst>
      <p:ext uri="{BB962C8B-B14F-4D97-AF65-F5344CB8AC3E}">
        <p14:creationId xmlns:p14="http://schemas.microsoft.com/office/powerpoint/2010/main" val="4180900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louder. (louder than the unbelief). Sing a little louder(my weapon is a melody. Sing a little louder.</a:t>
            </a:r>
          </a:p>
        </p:txBody>
      </p:sp>
    </p:spTree>
    <p:extLst>
      <p:ext uri="{BB962C8B-B14F-4D97-AF65-F5344CB8AC3E}">
        <p14:creationId xmlns:p14="http://schemas.microsoft.com/office/powerpoint/2010/main" val="29767279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the dead of night. And you tell me that you’re pleased and that I’m never alone. You’re a good</a:t>
            </a:r>
          </a:p>
        </p:txBody>
      </p:sp>
    </p:spTree>
    <p:extLst>
      <p:ext uri="{BB962C8B-B14F-4D97-AF65-F5344CB8AC3E}">
        <p14:creationId xmlns:p14="http://schemas.microsoft.com/office/powerpoint/2010/main" val="245180735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 Father. It’s who you are, it’s who you are, it’s who you are and I am loved by you. It’s who I am</a:t>
            </a:r>
          </a:p>
        </p:txBody>
      </p:sp>
    </p:spTree>
    <p:extLst>
      <p:ext uri="{BB962C8B-B14F-4D97-AF65-F5344CB8AC3E}">
        <p14:creationId xmlns:p14="http://schemas.microsoft.com/office/powerpoint/2010/main" val="25998332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It’s who I am. It’s who I am. I’ve seen many searching for answers far and wide. But I know we’re</a:t>
            </a:r>
          </a:p>
        </p:txBody>
      </p:sp>
    </p:spTree>
    <p:extLst>
      <p:ext uri="{BB962C8B-B14F-4D97-AF65-F5344CB8AC3E}">
        <p14:creationId xmlns:p14="http://schemas.microsoft.com/office/powerpoint/2010/main" val="182233155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searching for answers only you provide. Cause you know just what we need before we say a word.</a:t>
            </a:r>
          </a:p>
        </p:txBody>
      </p:sp>
    </p:spTree>
    <p:extLst>
      <p:ext uri="{BB962C8B-B14F-4D97-AF65-F5344CB8AC3E}">
        <p14:creationId xmlns:p14="http://schemas.microsoft.com/office/powerpoint/2010/main" val="384824812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a good good Father. It’s who you are, It’s who you are. It’s who you are. And I’m loved by you. It’s</a:t>
            </a:r>
          </a:p>
        </p:txBody>
      </p:sp>
    </p:spTree>
    <p:extLst>
      <p:ext uri="{BB962C8B-B14F-4D97-AF65-F5344CB8AC3E}">
        <p14:creationId xmlns:p14="http://schemas.microsoft.com/office/powerpoint/2010/main" val="7169936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I am, It’s who I am, It’s who I am. You are perfect in all of your ways. You are perfect in all of </a:t>
            </a:r>
          </a:p>
        </p:txBody>
      </p:sp>
    </p:spTree>
    <p:extLst>
      <p:ext uri="{BB962C8B-B14F-4D97-AF65-F5344CB8AC3E}">
        <p14:creationId xmlns:p14="http://schemas.microsoft.com/office/powerpoint/2010/main" val="412692166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ways. You are perfect in all of your ways to us. You are perfect in all of your ways. You are perfect in</a:t>
            </a:r>
          </a:p>
        </p:txBody>
      </p:sp>
    </p:spTree>
    <p:extLst>
      <p:ext uri="{BB962C8B-B14F-4D97-AF65-F5344CB8AC3E}">
        <p14:creationId xmlns:p14="http://schemas.microsoft.com/office/powerpoint/2010/main" val="389848893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of your ways. You are perfect in all of your ways to us. You’re a good good Father. It’s who you are, It’s</a:t>
            </a:r>
          </a:p>
        </p:txBody>
      </p:sp>
    </p:spTree>
    <p:extLst>
      <p:ext uri="{BB962C8B-B14F-4D97-AF65-F5344CB8AC3E}">
        <p14:creationId xmlns:p14="http://schemas.microsoft.com/office/powerpoint/2010/main" val="300189661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you are, It’s who you are. And I’m loved by you. It’s who I am, it’s who I am, It’s who I am.</a:t>
            </a:r>
          </a:p>
        </p:txBody>
      </p:sp>
    </p:spTree>
    <p:extLst>
      <p:ext uri="{BB962C8B-B14F-4D97-AF65-F5344CB8AC3E}">
        <p14:creationId xmlns:p14="http://schemas.microsoft.com/office/powerpoint/2010/main" val="424078420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so undeniable I, I , can hardly speak. Peace so unexplainable I , I , can hardly think. As you call me</a:t>
            </a:r>
          </a:p>
        </p:txBody>
      </p:sp>
    </p:spTree>
    <p:extLst>
      <p:ext uri="{BB962C8B-B14F-4D97-AF65-F5344CB8AC3E}">
        <p14:creationId xmlns:p14="http://schemas.microsoft.com/office/powerpoint/2010/main" val="2081746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(heaven comes to fight for me) Sing a little louder(in the presence of my enemies). Sing a little louder</a:t>
            </a:r>
          </a:p>
        </p:txBody>
      </p:sp>
    </p:spTree>
    <p:extLst>
      <p:ext uri="{BB962C8B-B14F-4D97-AF65-F5344CB8AC3E}">
        <p14:creationId xmlns:p14="http://schemas.microsoft.com/office/powerpoint/2010/main" val="293275742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Deeper still. As you call me deeper still. As you call me deeper still into Love love love. You’re a good </a:t>
            </a:r>
          </a:p>
        </p:txBody>
      </p:sp>
    </p:spTree>
    <p:extLst>
      <p:ext uri="{BB962C8B-B14F-4D97-AF65-F5344CB8AC3E}">
        <p14:creationId xmlns:p14="http://schemas.microsoft.com/office/powerpoint/2010/main" val="408812619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 father. It’s who you are, It’s who you are, it’s who you are. And I’m loved by you. It’s who I am,</a:t>
            </a:r>
          </a:p>
        </p:txBody>
      </p:sp>
    </p:spTree>
    <p:extLst>
      <p:ext uri="{BB962C8B-B14F-4D97-AF65-F5344CB8AC3E}">
        <p14:creationId xmlns:p14="http://schemas.microsoft.com/office/powerpoint/2010/main" val="328161767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It’s who I am, It’s who I am. </a:t>
            </a:r>
          </a:p>
        </p:txBody>
      </p:sp>
    </p:spTree>
    <p:extLst>
      <p:ext uri="{BB962C8B-B14F-4D97-AF65-F5344CB8AC3E}">
        <p14:creationId xmlns:p14="http://schemas.microsoft.com/office/powerpoint/2010/main" val="237093396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84578843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1" y="0"/>
            <a:ext cx="12184729"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Promises of God are Yes and Amen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2 Peter 1:1-4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May 29,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defTabSz="914400" rtl="0" eaLnBrk="1" fontAlgn="base" latinLnBrk="0" hangingPunct="1">
              <a:lnSpc>
                <a:spcPct val="80000"/>
              </a:lnSpc>
              <a:spcBef>
                <a:spcPct val="20000"/>
              </a:spcBef>
              <a:spcAft>
                <a:spcPct val="0"/>
              </a:spcAft>
              <a:buClr>
                <a:srgbClr val="E3E3FF"/>
              </a:buClr>
              <a:buSzTx/>
              <a:buFontTx/>
              <a:buChar char="•"/>
              <a:tabLst/>
              <a:defRPr/>
            </a:pPr>
            <a:endParaRPr kumimoji="0" lang="en-US" sz="3200" b="0" i="0" u="none" strike="noStrike" kern="0" cap="none" spc="0" normalizeH="0" baseline="0" noProof="0" dirty="0">
              <a:ln>
                <a:noFill/>
              </a:ln>
              <a:solidFill>
                <a:srgbClr val="FFFFFF"/>
              </a:solidFill>
              <a:effectLst/>
              <a:uLnTx/>
              <a:uFillTx/>
              <a:latin typeface="Verdana" pitchFamily="34" charset="0"/>
              <a:ea typeface="+mn-ea"/>
              <a:cs typeface="Arial"/>
            </a:endParaRPr>
          </a:p>
        </p:txBody>
      </p:sp>
      <p:pic>
        <p:nvPicPr>
          <p:cNvPr id="5" name="Picture 4" descr="A picture containing text, outdoor, nature, shore&#10;&#10;Description automatically generated">
            <a:extLst>
              <a:ext uri="{FF2B5EF4-FFF2-40B4-BE49-F238E27FC236}">
                <a16:creationId xmlns:a16="http://schemas.microsoft.com/office/drawing/2014/main" id="{AB876097-FD72-5CD1-6EB5-53DFB65029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6" name="Picture 5" descr="AGCF highest resolution.jpg"/>
          <p:cNvPicPr>
            <a:picLocks noChangeAspect="1"/>
          </p:cNvPicPr>
          <p:nvPr/>
        </p:nvPicPr>
        <p:blipFill>
          <a:blip r:embed="rId3" cstate="print"/>
          <a:stretch>
            <a:fillRect/>
          </a:stretch>
        </p:blipFill>
        <p:spPr>
          <a:xfrm>
            <a:off x="10667999" y="5731163"/>
            <a:ext cx="1524001" cy="1143001"/>
          </a:xfrm>
          <a:prstGeom prst="rect">
            <a:avLst/>
          </a:prstGeom>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0"/>
            <a:ext cx="11811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1:1-4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Simon Peter, a bondservant and apostle of Jesus Christ, To those who have obtained like precious faith with us by the righteousness of our God and Savior Jesus Christ: 2 Grace and peace be multiplied to you in the knowledge of God and of Jesus our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0"/>
            <a:ext cx="11811000" cy="60198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3 as His divine power has given to us all things that pertain to life and godliness, through the knowledge of Him who called us by glory and virtue, 4 by which have been given to us exceedingly great and precious promises, that through these you may be partakers of the divine nature, having escaped the corruption that is in the world through lust.</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76200"/>
            <a:ext cx="121920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As believers, we are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Wealthy Beyond Measure!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b="1" dirty="0"/>
              <a:t> </a:t>
            </a:r>
            <a:endParaRPr lang="en-US" sz="4000" dirty="0"/>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God’s Promises are like a Treasure Chest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endParaRPr lang="en-US" sz="4000" dirty="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(louder than the unbelief) Sing a little louder(my weapon is a melody).Sing a little louder( Heaven  </a:t>
            </a:r>
          </a:p>
        </p:txBody>
      </p:sp>
    </p:spTree>
    <p:extLst>
      <p:ext uri="{BB962C8B-B14F-4D97-AF65-F5344CB8AC3E}">
        <p14:creationId xmlns:p14="http://schemas.microsoft.com/office/powerpoint/2010/main" val="86338384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Lord brought you into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Relationship with Him</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816648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5:6-11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For when we were still without strength, in due time Christ died for the ungodly. 7 For scarcely for a righteous man will one die; yet perhaps for a good man someone would even dare to die. 8 But God demonstrates His own love toward us, in that while we were still sinners, Christ died for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370975"/>
          </a:xfrm>
          <a:prstGeom prst="rect">
            <a:avLst/>
          </a:prstGeom>
        </p:spPr>
        <p:txBody>
          <a:bodyPr wrap="square">
            <a:spAutoFit/>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Much more then, having now been justified by His blood, we shall be saved from wrath through Him. 10 For if when we were enemies we were reconciled to God through the death of His Son, much more, having been reconciled, we shall be saved by His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extLst>
      <p:ext uri="{BB962C8B-B14F-4D97-AF65-F5344CB8AC3E}">
        <p14:creationId xmlns:p14="http://schemas.microsoft.com/office/powerpoint/2010/main" val="362957441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And not only that, but we also rejoice in God through our Lord Jesus Christ, through whom we have now received the reconciliation.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solidFill>
                <a:srgbClr val="FFFFFF"/>
              </a:solidFill>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7620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You can have Daily Cleansing</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r>
              <a:rPr lang="en-US" sz="4000" dirty="0">
                <a:solidFill>
                  <a:srgbClr val="FFFFFF"/>
                </a:solidFill>
              </a:rPr>
              <a:t> </a:t>
            </a:r>
            <a:endParaRPr kumimoji="0" lang="en-US" sz="4000" b="0" i="0" u="none" strike="noStrike" kern="1200" cap="none" spc="0" normalizeH="0" baseline="0" noProof="0" dirty="0">
              <a:ln>
                <a:noFill/>
              </a:ln>
              <a:solidFill>
                <a:srgbClr val="FFFFFF"/>
              </a:solidFill>
              <a:effectLst/>
              <a:uLnTx/>
              <a:uFillTx/>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“If we confess our sins, He is faithful and just to forgive us our sins and to cleanse us from all unrighteousness”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7150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God’s Presence is Continually with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268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“Let your conduct be without covetousness; be content with such things as you have. For He Himself has said, "I will never leave you nor forsake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810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You have the Holy Spirit who is your Helper</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lang="en-US" sz="4000" dirty="0"/>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“Jesus said to him, "I am the way, the truth, and the life. No one comes to the Father except through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comes o fight for me. Sing a little louder. Cause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sing . In the middle of this storm louder and </a:t>
            </a:r>
          </a:p>
        </p:txBody>
      </p:sp>
    </p:spTree>
    <p:extLst>
      <p:ext uri="{BB962C8B-B14F-4D97-AF65-F5344CB8AC3E}">
        <p14:creationId xmlns:p14="http://schemas.microsoft.com/office/powerpoint/2010/main" val="52200621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228600" y="76200"/>
            <a:ext cx="116586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You have the Assurance of God’s Strength</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248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41:10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“Fear not, for I am with you; Be not dismayed, for I am your God. I will strengthen you, Yes, I will help you, I will uphold you with My righteous right hand.'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 Himself will Supply all your Needs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11000" cy="5029200"/>
          </a:xfrm>
          <a:prstGeom prst="rect">
            <a:avLst/>
          </a:prstGeom>
        </p:spPr>
        <p:txBody>
          <a:bodyPr/>
          <a:lstStyle/>
          <a:p>
            <a:pPr marL="0" marR="0" algn="ctr">
              <a:lnSpc>
                <a:spcPct val="115000"/>
              </a:lnSpc>
              <a:spcBef>
                <a:spcPts val="0"/>
              </a:spcBef>
              <a:spcAft>
                <a:spcPts val="0"/>
              </a:spcAft>
            </a:pPr>
            <a:r>
              <a:rPr lang="en-US" sz="3900" b="1" u="sng" dirty="0">
                <a:effectLst/>
                <a:latin typeface="Verdana" panose="020B0604030504040204" pitchFamily="34" charset="0"/>
                <a:ea typeface="Calibri" panose="020F0502020204030204" pitchFamily="34" charset="0"/>
                <a:cs typeface="Times New Roman" panose="02020603050405020304" pitchFamily="18" charset="0"/>
              </a:rPr>
              <a:t>Matthew 6:31-33</a:t>
            </a:r>
            <a:endParaRPr lang="en-US" sz="39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31 </a:t>
            </a:r>
            <a:r>
              <a:rPr lang="en-US" sz="39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Therefore do not worry, saying, 'What shall we eat?' or 'What shall we drink?' or 'What shall we wear?'</a:t>
            </a:r>
            <a:r>
              <a:rPr lang="en-US" sz="3900" dirty="0">
                <a:effectLst/>
                <a:latin typeface="Verdana" panose="020B0604030504040204" pitchFamily="34" charset="0"/>
                <a:ea typeface="Calibri" panose="020F0502020204030204" pitchFamily="34" charset="0"/>
                <a:cs typeface="Times New Roman" panose="02020603050405020304" pitchFamily="18" charset="0"/>
              </a:rPr>
              <a:t> 32 </a:t>
            </a:r>
            <a:r>
              <a:rPr lang="en-US" sz="39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after all these things the Gentiles seek. For your heavenly Father knows that you need all these things.</a:t>
            </a:r>
            <a:r>
              <a:rPr lang="en-US" sz="3900" dirty="0">
                <a:effectLst/>
                <a:latin typeface="Verdana" panose="020B0604030504040204" pitchFamily="34" charset="0"/>
                <a:ea typeface="Calibri" panose="020F0502020204030204" pitchFamily="34" charset="0"/>
                <a:cs typeface="Times New Roman" panose="02020603050405020304" pitchFamily="18" charset="0"/>
              </a:rPr>
              <a:t> 33 </a:t>
            </a:r>
            <a:r>
              <a:rPr lang="en-US" sz="39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seek first the kingdom of God and His righteousness, and all these things shall be added to you.</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734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 Answers Your Prayers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5:14-15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Now this is the confidence that we have in Him, that if we ask anything according to His will, He hears us. 15 And if we know that He hears us, whatever we ask, we know that we have the petitions that we have asked of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228600" y="76200"/>
            <a:ext cx="11582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 is always ready to Give you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His Best</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0"/>
            <a:ext cx="11430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84:11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the LORD God is a sun and shield; The LORD will give grace and glory; No good thing will He withhold From those who walk uprightly”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 Daily Bears your Burdens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68:19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“Blessed be the Lord, Who daily loads us with benefits, The God of our salvation”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858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louder your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hear my praises roar. Up from the ashes. Hope will arise. Death is defeated. The </a:t>
            </a:r>
          </a:p>
        </p:txBody>
      </p:sp>
    </p:spTree>
    <p:extLst>
      <p:ext uri="{BB962C8B-B14F-4D97-AF65-F5344CB8AC3E}">
        <p14:creationId xmlns:p14="http://schemas.microsoft.com/office/powerpoint/2010/main" val="64041710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 Comforts you in Times of Trouble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386784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Blessed be the God and Father of our Lord Jesus Christ, the Father of mercies and God of all comfort, 4 who comforts us in all our tribulation, that we may be able to comfort those who are in any trouble, with the comfort with which we ourselves are comforted by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25830324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Lord Sets Limits on your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Trials and Temptations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36265286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10:13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 temptation has overtaken you except such as is common to man; but God is faithful, who will not allow you to be tempted beyond what you are able, but with the temptation will also make the way of escape, that you may be able to bear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8514526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He Grants Wisdom</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79207165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“If any of you lacks wisdom, let him ask of God, who gives to all liberally and without reproach, and it will be given to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8048352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The Lord Provides Rest for your Soul</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6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8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19139838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11:28-29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Come to Me, all you who labor and are heavy laden, and I will give you rest.</a:t>
            </a:r>
            <a:r>
              <a:rPr lang="en-US" sz="4000" dirty="0">
                <a:effectLst/>
                <a:latin typeface="Verdana" panose="020B0604030504040204" pitchFamily="34" charset="0"/>
                <a:ea typeface="Calibri" panose="020F0502020204030204" pitchFamily="34" charset="0"/>
                <a:cs typeface="Times New Roman" panose="02020603050405020304" pitchFamily="18" charset="0"/>
              </a:rPr>
              <a:t> 29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Take My yoke upon you and learn from Me, for I am gentle and lowly in heart, and you will find rest for your souls.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04389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 Gives His Peace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1075688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22860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4:6-7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Be anxious for nothing, but in everything by prayer and supplication, with thanksgiving, let your requests be made known to God; 7 and the peace of God, which surpasses all understanding, will guard your hearts and minds through Christ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790667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king is alive. Cause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sing . In the middle of this storm louder and louder. You’re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hear my</a:t>
            </a:r>
          </a:p>
        </p:txBody>
      </p:sp>
    </p:spTree>
    <p:extLst>
      <p:ext uri="{BB962C8B-B14F-4D97-AF65-F5344CB8AC3E}">
        <p14:creationId xmlns:p14="http://schemas.microsoft.com/office/powerpoint/2010/main" val="348347255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You can be Strong and Fruitful in Old Age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80554052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92:12-15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The righteous shall flourish like a palm tree, He shall grow like a cedar in Lebanon. 13 Those who are planted in the house of the LORD Shall flourish in the courts of our God. 14 They shall still bear fruit in old age; They shall be fresh and flourishing, 15 To declare that the LORD is upright; He is my rock, and there is no unrighteousness in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algn="ctr"/>
            <a:r>
              <a:rPr lang="en-US" sz="4000" dirty="0"/>
              <a:t> </a:t>
            </a: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20702013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Lord will give you the Desires of your Heart when you Delight in Him</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89656950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37:4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“Delight yourself also in the LORD, And He shall give you the desires of your heart”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51702279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 is a Very Present Help in Trouble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2278770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46:1-3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God is our refuge and strength, A very present help in trouble. 2 Therefore we will not fear, Even though the earth be removed, And though the mountains be carried into the midst of the sea; 3 Though its waters roar and be troubled, Though the mountains shake with its swelling.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79969582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God Gives you Direction for Life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20732868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7620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32:8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will instruct you and teach you in the way you should go;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will guide you with My eye”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227690258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762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 Heals in Times of Sickness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01934421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Psalm 103:1-3</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 Bless the LORD, O my soul; And all that is within me, bless His holy name! 2 Bless the LORD, O my soul, And forget not all His benefits: 3 Who forgives all your iniquities, Who heals all your diseases…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9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966329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praises roar. Up from the ashes hope will arise. Death is </a:t>
            </a:r>
            <a:r>
              <a:rPr lang="en-US" sz="4000" dirty="0" err="1">
                <a:solidFill>
                  <a:schemeClr val="bg1"/>
                </a:solidFill>
                <a:latin typeface="Arial"/>
                <a:ea typeface="+mn-lt"/>
                <a:cs typeface="+mn-lt"/>
              </a:rPr>
              <a:t>defeate</a:t>
            </a:r>
            <a:r>
              <a:rPr lang="en-US" sz="4000" dirty="0">
                <a:solidFill>
                  <a:schemeClr val="bg1"/>
                </a:solidFill>
                <a:latin typeface="Arial"/>
                <a:ea typeface="+mn-lt"/>
                <a:cs typeface="+mn-lt"/>
              </a:rPr>
              <a:t>, The king is alive.</a:t>
            </a:r>
          </a:p>
        </p:txBody>
      </p:sp>
    </p:spTree>
    <p:extLst>
      <p:ext uri="{BB962C8B-B14F-4D97-AF65-F5344CB8AC3E}">
        <p14:creationId xmlns:p14="http://schemas.microsoft.com/office/powerpoint/2010/main" val="274129437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Nothing can Separate you from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God’s Love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68521391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8:38-39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38 For I am persuaded that neither death nor life, nor angels nor principalities nor powers, nor things present nor things to come, 39 nor height nor depth, nor any other created thing, shall be able to separate us from the love of God which is in Christ Jesus our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1222736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Jesus Provides the Gift of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Eternal Security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8449462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10:27-29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My sheep hear My voice, and I know them, and they follow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28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I give them eternal life, and they shall never perish; neither shall anyone snatch them out of My hand.</a:t>
            </a:r>
            <a:r>
              <a:rPr lang="en-US" sz="4000" dirty="0">
                <a:effectLst/>
                <a:latin typeface="Verdana" panose="020B0604030504040204" pitchFamily="34" charset="0"/>
                <a:ea typeface="Calibri" panose="020F0502020204030204" pitchFamily="34" charset="0"/>
                <a:cs typeface="Times New Roman" panose="02020603050405020304" pitchFamily="18" charset="0"/>
              </a:rPr>
              <a:t> 29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My Father, who has given them to Me, is greater than all; and no one is able to snatch them out of My Father's hand.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9938723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762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You have a Home in Heaven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27748576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"Let not your heart be troubled; you believe in God, believe also in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In My Father's house are many mansions; if it were not so, I would have told you. I go to prepare a place for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if I go and prepare a place for you, I will come again and receive you to Myself; that where I am, there you may be also.</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45414654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Why is it that Christians often forget about the promises of God when Scripture provides us with so much assurance of God’s faithfulness?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7040533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What promise has God given that you treasure in your heart on a regular basis?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90249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When difficulties come, which Scripture promises have been the most reassuring for you to go back to time and again for comfort?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45705984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“God Turned It Around”</a:t>
            </a:r>
          </a:p>
          <a:p>
            <a:pPr marL="0" indent="0" algn="ctr">
              <a:buNone/>
            </a:pPr>
            <a:r>
              <a:rPr lang="en-US" sz="4400" b="1" dirty="0">
                <a:solidFill>
                  <a:schemeClr val="bg1"/>
                </a:solidFill>
                <a:latin typeface="Arial"/>
                <a:ea typeface="+mn-lt"/>
                <a:cs typeface="+mn-lt"/>
              </a:rPr>
              <a:t>(Church of The City)</a:t>
            </a:r>
          </a:p>
        </p:txBody>
      </p:sp>
    </p:spTree>
    <p:extLst>
      <p:ext uri="{BB962C8B-B14F-4D97-AF65-F5344CB8AC3E}">
        <p14:creationId xmlns:p14="http://schemas.microsoft.com/office/powerpoint/2010/main" val="262842506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I'm praying, God come And turn this thing around God, turn it around God, turn it around God, turn it</a:t>
            </a:r>
          </a:p>
        </p:txBody>
      </p:sp>
    </p:spTree>
    <p:extLst>
      <p:ext uri="{BB962C8B-B14F-4D97-AF65-F5344CB8AC3E}">
        <p14:creationId xmlns:p14="http://schemas.microsoft.com/office/powerpoint/2010/main" val="4266049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Around I'm calling on the name That changes everything, yes God, turn it around God, turn it</a:t>
            </a:r>
          </a:p>
        </p:txBody>
      </p:sp>
    </p:spTree>
    <p:extLst>
      <p:ext uri="{BB962C8B-B14F-4D97-AF65-F5344CB8AC3E}">
        <p14:creationId xmlns:p14="http://schemas.microsoft.com/office/powerpoint/2010/main" val="1050528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raise a hallelujah, In the presence of my enemies. I raise a hallelujah, louder than the unbelief. I raise a</a:t>
            </a:r>
          </a:p>
        </p:txBody>
      </p:sp>
    </p:spTree>
    <p:extLst>
      <p:ext uri="{BB962C8B-B14F-4D97-AF65-F5344CB8AC3E}">
        <p14:creationId xmlns:p14="http://schemas.microsoft.com/office/powerpoint/2010/main" val="3477563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Around God, turn it around All of my hope Is in the name The name of Jesus Breakthrough will come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459042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in the name The name of Jesus I'm praying, God come And turn this thing around Oh, yes God, </a:t>
            </a:r>
          </a:p>
        </p:txBody>
      </p:sp>
    </p:spTree>
    <p:extLst>
      <p:ext uri="{BB962C8B-B14F-4D97-AF65-F5344CB8AC3E}">
        <p14:creationId xmlns:p14="http://schemas.microsoft.com/office/powerpoint/2010/main" val="2789023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turn it around God, turn it around God, turn it around</a:t>
            </a:r>
          </a:p>
          <a:p>
            <a:pPr marL="0" indent="0" algn="ctr">
              <a:buNone/>
            </a:pPr>
            <a:r>
              <a:rPr lang="en-US" sz="4000" dirty="0">
                <a:solidFill>
                  <a:schemeClr val="bg1"/>
                </a:solidFill>
                <a:latin typeface="Arial"/>
                <a:ea typeface="+mn-lt"/>
                <a:cs typeface="+mn-lt"/>
              </a:rPr>
              <a:t>I'm calling on the name That changes everything Oh, </a:t>
            </a:r>
          </a:p>
        </p:txBody>
      </p:sp>
    </p:spTree>
    <p:extLst>
      <p:ext uri="{BB962C8B-B14F-4D97-AF65-F5344CB8AC3E}">
        <p14:creationId xmlns:p14="http://schemas.microsoft.com/office/powerpoint/2010/main" val="1357150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yeah </a:t>
            </a:r>
            <a:r>
              <a:rPr lang="en-US" sz="4000" dirty="0" err="1">
                <a:solidFill>
                  <a:schemeClr val="bg1"/>
                </a:solidFill>
                <a:latin typeface="Arial"/>
                <a:ea typeface="+mn-lt"/>
                <a:cs typeface="+mn-lt"/>
              </a:rPr>
              <a:t>yeah</a:t>
            </a:r>
            <a:r>
              <a:rPr lang="en-US" sz="4000" dirty="0">
                <a:solidFill>
                  <a:schemeClr val="bg1"/>
                </a:solidFill>
                <a:latin typeface="Arial"/>
                <a:ea typeface="+mn-lt"/>
                <a:cs typeface="+mn-lt"/>
              </a:rPr>
              <a:t> God, turn it around God, turn it around God, turn it around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all of my hope Is in the</a:t>
            </a:r>
          </a:p>
        </p:txBody>
      </p:sp>
    </p:spTree>
    <p:extLst>
      <p:ext uri="{BB962C8B-B14F-4D97-AF65-F5344CB8AC3E}">
        <p14:creationId xmlns:p14="http://schemas.microsoft.com/office/powerpoint/2010/main" val="4249679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name The name of Jesus Breakthrough will come</a:t>
            </a:r>
          </a:p>
          <a:p>
            <a:pPr marL="0" indent="0" algn="ctr">
              <a:buNone/>
            </a:pPr>
            <a:r>
              <a:rPr lang="en-US" sz="4000" dirty="0">
                <a:solidFill>
                  <a:schemeClr val="bg1"/>
                </a:solidFill>
                <a:latin typeface="Arial"/>
                <a:ea typeface="+mn-lt"/>
                <a:cs typeface="+mn-lt"/>
              </a:rPr>
              <a:t>Come in the name The name of Jesus God, turn it</a:t>
            </a:r>
          </a:p>
        </p:txBody>
      </p:sp>
    </p:spTree>
    <p:extLst>
      <p:ext uri="{BB962C8B-B14F-4D97-AF65-F5344CB8AC3E}">
        <p14:creationId xmlns:p14="http://schemas.microsoft.com/office/powerpoint/2010/main" val="3324389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around God, turn it around God, turn it around Oh </a:t>
            </a:r>
            <a:r>
              <a:rPr lang="en-US" sz="4000" dirty="0" err="1">
                <a:solidFill>
                  <a:schemeClr val="bg1"/>
                </a:solidFill>
                <a:latin typeface="Arial"/>
                <a:ea typeface="+mn-lt"/>
                <a:cs typeface="+mn-lt"/>
              </a:rPr>
              <a:t>oh</a:t>
            </a:r>
            <a:endParaRPr lang="en-US" sz="4000" dirty="0">
              <a:solidFill>
                <a:schemeClr val="bg1"/>
              </a:solidFill>
              <a:latin typeface="Arial"/>
              <a:ea typeface="+mn-lt"/>
              <a:cs typeface="+mn-lt"/>
            </a:endParaRPr>
          </a:p>
          <a:p>
            <a:pPr marL="0" indent="0" algn="ctr">
              <a:buNone/>
            </a:pPr>
            <a:r>
              <a:rPr lang="en-US" sz="4000" dirty="0">
                <a:solidFill>
                  <a:schemeClr val="bg1"/>
                </a:solidFill>
                <a:latin typeface="Arial"/>
                <a:ea typeface="+mn-lt"/>
                <a:cs typeface="+mn-lt"/>
              </a:rPr>
              <a:t>God, turn it around God, turn it around God, turn it</a:t>
            </a:r>
          </a:p>
        </p:txBody>
      </p:sp>
    </p:spTree>
    <p:extLst>
      <p:ext uri="{BB962C8B-B14F-4D97-AF65-F5344CB8AC3E}">
        <p14:creationId xmlns:p14="http://schemas.microsoft.com/office/powerpoint/2010/main" val="1415993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around He is up to something He is up to something</a:t>
            </a:r>
          </a:p>
          <a:p>
            <a:pPr marL="0" indent="0" algn="ctr">
              <a:buNone/>
            </a:pPr>
            <a:r>
              <a:rPr lang="en-US" sz="4000" dirty="0">
                <a:solidFill>
                  <a:schemeClr val="bg1"/>
                </a:solidFill>
                <a:latin typeface="Arial"/>
                <a:ea typeface="+mn-lt"/>
                <a:cs typeface="+mn-lt"/>
              </a:rPr>
              <a:t>God is doing something right now He is up to</a:t>
            </a:r>
          </a:p>
        </p:txBody>
      </p:sp>
    </p:spTree>
    <p:extLst>
      <p:ext uri="{BB962C8B-B14F-4D97-AF65-F5344CB8AC3E}">
        <p14:creationId xmlns:p14="http://schemas.microsoft.com/office/powerpoint/2010/main" val="1495731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something He is up to something God is doing something right now He is healing someone He is</a:t>
            </a:r>
          </a:p>
        </p:txBody>
      </p:sp>
    </p:spTree>
    <p:extLst>
      <p:ext uri="{BB962C8B-B14F-4D97-AF65-F5344CB8AC3E}">
        <p14:creationId xmlns:p14="http://schemas.microsoft.com/office/powerpoint/2010/main" val="1392395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saving someone God is doing something, oh, right now He is healing someone He is saving someone</a:t>
            </a:r>
          </a:p>
        </p:txBody>
      </p:sp>
    </p:spTree>
    <p:extLst>
      <p:ext uri="{BB962C8B-B14F-4D97-AF65-F5344CB8AC3E}">
        <p14:creationId xmlns:p14="http://schemas.microsoft.com/office/powerpoint/2010/main" val="523531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is doing something right now (right now) He is moving mountains Making a way for someone God is</a:t>
            </a:r>
          </a:p>
        </p:txBody>
      </p:sp>
    </p:spTree>
    <p:extLst>
      <p:ext uri="{BB962C8B-B14F-4D97-AF65-F5344CB8AC3E}">
        <p14:creationId xmlns:p14="http://schemas.microsoft.com/office/powerpoint/2010/main" val="879252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Hallelujah, my weapon is a melody. I raise a hallelujah, heaven comes to fight for me.</a:t>
            </a:r>
          </a:p>
        </p:txBody>
      </p:sp>
    </p:spTree>
    <p:extLst>
      <p:ext uri="{BB962C8B-B14F-4D97-AF65-F5344CB8AC3E}">
        <p14:creationId xmlns:p14="http://schemas.microsoft.com/office/powerpoint/2010/main" val="1994711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doing something right now, right now He is moving mountains Making a way for someone (yeah) God is</a:t>
            </a:r>
          </a:p>
        </p:txBody>
      </p:sp>
    </p:spTree>
    <p:extLst>
      <p:ext uri="{BB962C8B-B14F-4D97-AF65-F5344CB8AC3E}">
        <p14:creationId xmlns:p14="http://schemas.microsoft.com/office/powerpoint/2010/main" val="400315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doing something right now, right now He is moving mountains Making a way for someone God is doing</a:t>
            </a:r>
          </a:p>
        </p:txBody>
      </p:sp>
    </p:spTree>
    <p:extLst>
      <p:ext uri="{BB962C8B-B14F-4D97-AF65-F5344CB8AC3E}">
        <p14:creationId xmlns:p14="http://schemas.microsoft.com/office/powerpoint/2010/main" val="1560109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something right now All of my hope (yeah) Is in the name (the name) The name of Jesus (of Jesus) Said, </a:t>
            </a:r>
          </a:p>
        </p:txBody>
      </p:sp>
    </p:spTree>
    <p:extLst>
      <p:ext uri="{BB962C8B-B14F-4D97-AF65-F5344CB8AC3E}">
        <p14:creationId xmlns:p14="http://schemas.microsoft.com/office/powerpoint/2010/main" val="3382676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breakthrough will come in the name Come in the name The name of Jesus All of my hope (is in the</a:t>
            </a:r>
          </a:p>
        </p:txBody>
      </p:sp>
    </p:spTree>
    <p:extLst>
      <p:ext uri="{BB962C8B-B14F-4D97-AF65-F5344CB8AC3E}">
        <p14:creationId xmlns:p14="http://schemas.microsoft.com/office/powerpoint/2010/main" val="925492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name) Is in the name (said) The name of Jesus Said, breakthrough will come </a:t>
            </a:r>
            <a:r>
              <a:rPr lang="en-US" sz="4000" dirty="0" err="1">
                <a:solidFill>
                  <a:schemeClr val="bg1"/>
                </a:solidFill>
                <a:latin typeface="Arial"/>
                <a:ea typeface="+mn-lt"/>
                <a:cs typeface="+mn-lt"/>
              </a:rPr>
              <a:t>Come</a:t>
            </a:r>
            <a:r>
              <a:rPr lang="en-US" sz="4000" dirty="0">
                <a:solidFill>
                  <a:schemeClr val="bg1"/>
                </a:solidFill>
                <a:latin typeface="Arial"/>
                <a:ea typeface="+mn-lt"/>
                <a:cs typeface="+mn-lt"/>
              </a:rPr>
              <a:t> in the name The name</a:t>
            </a:r>
          </a:p>
        </p:txBody>
      </p:sp>
    </p:spTree>
    <p:extLst>
      <p:ext uri="{BB962C8B-B14F-4D97-AF65-F5344CB8AC3E}">
        <p14:creationId xmlns:p14="http://schemas.microsoft.com/office/powerpoint/2010/main" val="2985871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Jesus God, turn it around Turn it around Oh, oh</a:t>
            </a:r>
          </a:p>
          <a:p>
            <a:pPr marL="0" indent="0" algn="ctr">
              <a:buNone/>
            </a:pPr>
            <a:r>
              <a:rPr lang="en-US" sz="4000" dirty="0">
                <a:solidFill>
                  <a:schemeClr val="bg1"/>
                </a:solidFill>
                <a:latin typeface="Arial"/>
                <a:ea typeface="+mn-lt"/>
                <a:cs typeface="+mn-lt"/>
              </a:rPr>
              <a:t>God, turn it around Turn it around Turn it around</a:t>
            </a:r>
          </a:p>
        </p:txBody>
      </p:sp>
    </p:spTree>
    <p:extLst>
      <p:ext uri="{BB962C8B-B14F-4D97-AF65-F5344CB8AC3E}">
        <p14:creationId xmlns:p14="http://schemas.microsoft.com/office/powerpoint/2010/main" val="3091859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“Your Glory”</a:t>
            </a:r>
          </a:p>
          <a:p>
            <a:pPr marL="0" indent="0" algn="ctr">
              <a:buNone/>
            </a:pPr>
            <a:r>
              <a:rPr lang="en-US" sz="4400" b="1" dirty="0">
                <a:solidFill>
                  <a:schemeClr val="bg1"/>
                </a:solidFill>
                <a:latin typeface="Arial"/>
                <a:ea typeface="+mn-lt"/>
                <a:cs typeface="+mn-lt"/>
              </a:rPr>
              <a:t>(All Sons and Daughters)</a:t>
            </a:r>
          </a:p>
        </p:txBody>
      </p:sp>
    </p:spTree>
    <p:extLst>
      <p:ext uri="{BB962C8B-B14F-4D97-AF65-F5344CB8AC3E}">
        <p14:creationId xmlns:p14="http://schemas.microsoft.com/office/powerpoint/2010/main" val="2809504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life is Yours My hope is in You only And my heart You hold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 made this sinner holy </a:t>
            </a:r>
            <a:r>
              <a:rPr lang="en-US" sz="4000" dirty="0" err="1">
                <a:solidFill>
                  <a:schemeClr val="bg1"/>
                </a:solidFill>
                <a:latin typeface="Arial"/>
                <a:ea typeface="+mn-lt"/>
                <a:cs typeface="+mn-lt"/>
              </a:rPr>
              <a:t>Holy</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holy</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9866915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Your glory is so beautiful I fall onto my knees in awe And the heartbeat of my life Is to worship in</a:t>
            </a:r>
          </a:p>
        </p:txBody>
      </p:sp>
    </p:spTree>
    <p:extLst>
      <p:ext uri="{BB962C8B-B14F-4D97-AF65-F5344CB8AC3E}">
        <p14:creationId xmlns:p14="http://schemas.microsoft.com/office/powerpoint/2010/main" val="5309952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light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Your glory is so beautiful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Your glory is so beautiful And my life is Yours And my</a:t>
            </a:r>
          </a:p>
        </p:txBody>
      </p:sp>
    </p:spTree>
    <p:extLst>
      <p:ext uri="{BB962C8B-B14F-4D97-AF65-F5344CB8AC3E}">
        <p14:creationId xmlns:p14="http://schemas.microsoft.com/office/powerpoint/2010/main" val="252745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sing in the middle of the storm. Louder and louder, you’re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hear my praises roar.</a:t>
            </a:r>
          </a:p>
        </p:txBody>
      </p:sp>
    </p:spTree>
    <p:extLst>
      <p:ext uri="{BB962C8B-B14F-4D97-AF65-F5344CB8AC3E}">
        <p14:creationId xmlns:p14="http://schemas.microsoft.com/office/powerpoint/2010/main" val="868594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hope is in You only And my heart You hold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 made this sinner holy </a:t>
            </a:r>
            <a:r>
              <a:rPr lang="en-US" sz="4000" dirty="0" err="1">
                <a:solidFill>
                  <a:schemeClr val="bg1"/>
                </a:solidFill>
                <a:latin typeface="Arial"/>
                <a:ea typeface="+mn-lt"/>
                <a:cs typeface="+mn-lt"/>
              </a:rPr>
              <a:t>Holy</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holy</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Your</a:t>
            </a:r>
          </a:p>
        </p:txBody>
      </p:sp>
    </p:spTree>
    <p:extLst>
      <p:ext uri="{BB962C8B-B14F-4D97-AF65-F5344CB8AC3E}">
        <p14:creationId xmlns:p14="http://schemas.microsoft.com/office/powerpoint/2010/main" val="1505311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glory is so beautiful I fall onto my knees in awe And the heartbeat of my life Is to worship in Your light</a:t>
            </a:r>
          </a:p>
        </p:txBody>
      </p:sp>
    </p:spTree>
    <p:extLst>
      <p:ext uri="{BB962C8B-B14F-4D97-AF65-F5344CB8AC3E}">
        <p14:creationId xmlns:p14="http://schemas.microsoft.com/office/powerpoint/2010/main" val="33840310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Your glory is so beautiful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Your glory is </a:t>
            </a:r>
            <a:r>
              <a:rPr lang="en-US" sz="3700" dirty="0">
                <a:solidFill>
                  <a:schemeClr val="bg1"/>
                </a:solidFill>
                <a:latin typeface="Arial"/>
                <a:ea typeface="+mn-lt"/>
                <a:cs typeface="+mn-lt"/>
              </a:rPr>
              <a:t>so beautiful Glory </a:t>
            </a:r>
            <a:r>
              <a:rPr lang="en-US" sz="3700" dirty="0" err="1">
                <a:solidFill>
                  <a:schemeClr val="bg1"/>
                </a:solidFill>
                <a:latin typeface="Arial"/>
                <a:ea typeface="+mn-lt"/>
                <a:cs typeface="+mn-lt"/>
              </a:rPr>
              <a:t>glory</a:t>
            </a:r>
            <a:r>
              <a:rPr lang="en-US" sz="3700" dirty="0">
                <a:solidFill>
                  <a:schemeClr val="bg1"/>
                </a:solidFill>
                <a:latin typeface="Arial"/>
                <a:ea typeface="+mn-lt"/>
                <a:cs typeface="+mn-lt"/>
              </a:rPr>
              <a:t> Hallelujah Jesus You are good</a:t>
            </a:r>
          </a:p>
        </p:txBody>
      </p:sp>
    </p:spTree>
    <p:extLst>
      <p:ext uri="{BB962C8B-B14F-4D97-AF65-F5344CB8AC3E}">
        <p14:creationId xmlns:p14="http://schemas.microsoft.com/office/powerpoint/2010/main" val="10646892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933DD-A180-4CCD-A32F-99925751489D}"/>
              </a:ext>
            </a:extLst>
          </p:cNvPr>
          <p:cNvSpPr>
            <a:spLocks noGrp="1"/>
          </p:cNvSpPr>
          <p:nvPr>
            <p:ph type="title"/>
          </p:nvPr>
        </p:nvSpPr>
        <p:spPr>
          <a:xfrm>
            <a:off x="838200" y="-1763"/>
            <a:ext cx="10515600" cy="1297340"/>
          </a:xfrm>
        </p:spPr>
        <p:txBody>
          <a:bodyPr>
            <a:normAutofit fontScale="90000"/>
          </a:bodyPr>
          <a:lstStyle/>
          <a:p>
            <a:pPr algn="ctr"/>
            <a:r>
              <a:rPr lang="en-US" dirty="0">
                <a:solidFill>
                  <a:schemeClr val="bg1"/>
                </a:solidFill>
                <a:latin typeface="Arial Black"/>
                <a:cs typeface="Calibri Light"/>
              </a:rPr>
              <a:t>Promises</a:t>
            </a:r>
            <a:br>
              <a:rPr lang="en-US" dirty="0">
                <a:solidFill>
                  <a:schemeClr val="bg1"/>
                </a:solidFill>
                <a:latin typeface="Arial Black"/>
                <a:cs typeface="Calibri Light"/>
              </a:rPr>
            </a:br>
            <a:r>
              <a:rPr lang="en-US" dirty="0">
                <a:solidFill>
                  <a:schemeClr val="bg1"/>
                </a:solidFill>
                <a:latin typeface="Arial Black"/>
                <a:cs typeface="Calibri Light"/>
              </a:rPr>
              <a:t>(Maverick City)</a:t>
            </a:r>
          </a:p>
        </p:txBody>
      </p:sp>
    </p:spTree>
    <p:extLst>
      <p:ext uri="{BB962C8B-B14F-4D97-AF65-F5344CB8AC3E}">
        <p14:creationId xmlns:p14="http://schemas.microsoft.com/office/powerpoint/2010/main" val="27548173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Faithful through the ages God of Abraham You're the God of covenant And of faithful promises Time and</a:t>
            </a:r>
          </a:p>
        </p:txBody>
      </p:sp>
    </p:spTree>
    <p:extLst>
      <p:ext uri="{BB962C8B-B14F-4D97-AF65-F5344CB8AC3E}">
        <p14:creationId xmlns:p14="http://schemas.microsoft.com/office/powerpoint/2010/main" val="9029063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time again You have proven You'll do just what You said Though the storms may come and the winds</a:t>
            </a:r>
          </a:p>
        </p:txBody>
      </p:sp>
    </p:spTree>
    <p:extLst>
      <p:ext uri="{BB962C8B-B14F-4D97-AF65-F5344CB8AC3E}">
        <p14:creationId xmlns:p14="http://schemas.microsoft.com/office/powerpoint/2010/main" val="37660817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114279"/>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may blow I'll remain steadfast And let my heart learn, when You speak a word It will come to pass Great is</a:t>
            </a:r>
          </a:p>
        </p:txBody>
      </p:sp>
    </p:spTree>
    <p:extLst>
      <p:ext uri="{BB962C8B-B14F-4D97-AF65-F5344CB8AC3E}">
        <p14:creationId xmlns:p14="http://schemas.microsoft.com/office/powerpoint/2010/main" val="31220392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A801D5-C297-4DA8-A47F-CBBFED294A79}"/>
              </a:ext>
            </a:extLst>
          </p:cNvPr>
          <p:cNvSpPr>
            <a:spLocks noGrp="1"/>
          </p:cNvSpPr>
          <p:nvPr>
            <p:ph idx="1"/>
          </p:nvPr>
        </p:nvSpPr>
        <p:spPr>
          <a:xfrm>
            <a:off x="0" y="124695"/>
            <a:ext cx="12192000" cy="5240337"/>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faithfulness to me Great is Your faithfulness to me From the rising sun to the setting same I will</a:t>
            </a:r>
          </a:p>
        </p:txBody>
      </p:sp>
    </p:spTree>
    <p:extLst>
      <p:ext uri="{BB962C8B-B14F-4D97-AF65-F5344CB8AC3E}">
        <p14:creationId xmlns:p14="http://schemas.microsoft.com/office/powerpoint/2010/main" val="17887722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D70589-6110-4459-990A-B7677A636DB6}"/>
              </a:ext>
            </a:extLst>
          </p:cNvPr>
          <p:cNvSpPr>
            <a:spLocks noGrp="1"/>
          </p:cNvSpPr>
          <p:nvPr>
            <p:ph idx="1"/>
          </p:nvPr>
        </p:nvSpPr>
        <p:spPr>
          <a:xfrm>
            <a:off x="0" y="110365"/>
            <a:ext cx="12192000" cy="6536619"/>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Your name Great is Your faithfulness to me When the seasons change You remain the same</a:t>
            </a:r>
          </a:p>
        </p:txBody>
      </p:sp>
    </p:spTree>
    <p:extLst>
      <p:ext uri="{BB962C8B-B14F-4D97-AF65-F5344CB8AC3E}">
        <p14:creationId xmlns:p14="http://schemas.microsoft.com/office/powerpoint/2010/main" val="28222602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B45994-1E62-4CA1-A950-FF7FB0003267}"/>
              </a:ext>
            </a:extLst>
          </p:cNvPr>
          <p:cNvSpPr>
            <a:spLocks noGrp="1"/>
          </p:cNvSpPr>
          <p:nvPr>
            <p:ph idx="1"/>
          </p:nvPr>
        </p:nvSpPr>
        <p:spPr>
          <a:xfrm>
            <a:off x="87923" y="109831"/>
            <a:ext cx="12036669" cy="666024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from age to age Though the earth may pass away Your word remains the  same, yeah You're</a:t>
            </a:r>
          </a:p>
        </p:txBody>
      </p:sp>
    </p:spTree>
    <p:extLst>
      <p:ext uri="{BB962C8B-B14F-4D97-AF65-F5344CB8AC3E}">
        <p14:creationId xmlns:p14="http://schemas.microsoft.com/office/powerpoint/2010/main" val="2182330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Up from the ashes, hope will arise. Death is defeated the king is alive. I raise a hallelujah, with</a:t>
            </a:r>
          </a:p>
        </p:txBody>
      </p:sp>
    </p:spTree>
    <p:extLst>
      <p:ext uri="{BB962C8B-B14F-4D97-AF65-F5344CB8AC3E}">
        <p14:creationId xmlns:p14="http://schemas.microsoft.com/office/powerpoint/2010/main" val="14511259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8B3D33-D0D0-4673-8D91-DB5DA5323208}"/>
              </a:ext>
            </a:extLst>
          </p:cNvPr>
          <p:cNvSpPr>
            <a:spLocks noGrp="1"/>
          </p:cNvSpPr>
          <p:nvPr>
            <p:ph idx="1"/>
          </p:nvPr>
        </p:nvSpPr>
        <p:spPr>
          <a:xfrm>
            <a:off x="0" y="97994"/>
            <a:ext cx="12192000" cy="4619449"/>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history can prove There's nothing You can't do You're faithful and true Though the storms may come and</a:t>
            </a:r>
          </a:p>
        </p:txBody>
      </p:sp>
    </p:spTree>
    <p:extLst>
      <p:ext uri="{BB962C8B-B14F-4D97-AF65-F5344CB8AC3E}">
        <p14:creationId xmlns:p14="http://schemas.microsoft.com/office/powerpoint/2010/main" val="22864727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F90D1-F018-4116-AA66-3EF87E7A53D2}"/>
              </a:ext>
            </a:extLst>
          </p:cNvPr>
          <p:cNvSpPr>
            <a:spLocks noGrp="1"/>
          </p:cNvSpPr>
          <p:nvPr>
            <p:ph idx="1"/>
          </p:nvPr>
        </p:nvSpPr>
        <p:spPr>
          <a:xfrm>
            <a:off x="0" y="93541"/>
            <a:ext cx="11992708" cy="4351338"/>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winds may blow I'll remain steadfast And let my heart learn, when You speak a word It will come to</a:t>
            </a:r>
          </a:p>
        </p:txBody>
      </p:sp>
    </p:spTree>
    <p:extLst>
      <p:ext uri="{BB962C8B-B14F-4D97-AF65-F5344CB8AC3E}">
        <p14:creationId xmlns:p14="http://schemas.microsoft.com/office/powerpoint/2010/main" val="36143881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F90D1-F018-4116-AA66-3EF87E7A53D2}"/>
              </a:ext>
            </a:extLst>
          </p:cNvPr>
          <p:cNvSpPr>
            <a:spLocks noGrp="1"/>
          </p:cNvSpPr>
          <p:nvPr>
            <p:ph idx="1"/>
          </p:nvPr>
        </p:nvSpPr>
        <p:spPr>
          <a:xfrm>
            <a:off x="0" y="93541"/>
            <a:ext cx="11992708" cy="4351338"/>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pass Great is Your faithfulness to me, oh Great is Your faithfulness From the rising From the rising sun</a:t>
            </a:r>
          </a:p>
        </p:txBody>
      </p:sp>
    </p:spTree>
    <p:extLst>
      <p:ext uri="{BB962C8B-B14F-4D97-AF65-F5344CB8AC3E}">
        <p14:creationId xmlns:p14="http://schemas.microsoft.com/office/powerpoint/2010/main" val="1082431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the setting same (I will praise Your name) I will praise Your name Great is Your faithfulness to me, </a:t>
            </a:r>
            <a:endParaRPr lang="en-US" sz="4000" dirty="0">
              <a:latin typeface="Arial"/>
              <a:ea typeface="+mn-lt"/>
              <a:cs typeface="+mn-lt"/>
            </a:endParaRPr>
          </a:p>
        </p:txBody>
      </p:sp>
    </p:spTree>
    <p:extLst>
      <p:ext uri="{BB962C8B-B14F-4D97-AF65-F5344CB8AC3E}">
        <p14:creationId xmlns:p14="http://schemas.microsoft.com/office/powerpoint/2010/main" val="22942065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yeah, yeah (oh, oh) Your faithfulness, it never runs out (yeah) It never runs out Oh-oh, Your faithfulness</a:t>
            </a:r>
            <a:endParaRPr lang="en-US" sz="4000" dirty="0">
              <a:latin typeface="Arial"/>
              <a:ea typeface="+mn-lt"/>
              <a:cs typeface="+mn-lt"/>
            </a:endParaRPr>
          </a:p>
        </p:txBody>
      </p:sp>
    </p:spTree>
    <p:extLst>
      <p:ext uri="{BB962C8B-B14F-4D97-AF65-F5344CB8AC3E}">
        <p14:creationId xmlns:p14="http://schemas.microsoft.com/office/powerpoint/2010/main" val="14420824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it never runs out (it never runs out) It never runs out (it never runs out) I put my faith in Jesus My</a:t>
            </a:r>
            <a:endParaRPr lang="en-US" sz="4000" dirty="0">
              <a:latin typeface="Arial"/>
              <a:ea typeface="+mn-lt"/>
              <a:cs typeface="+mn-lt"/>
            </a:endParaRPr>
          </a:p>
        </p:txBody>
      </p:sp>
    </p:spTree>
    <p:extLst>
      <p:ext uri="{BB962C8B-B14F-4D97-AF65-F5344CB8AC3E}">
        <p14:creationId xmlns:p14="http://schemas.microsoft.com/office/powerpoint/2010/main" val="3966475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anchor to the ground My hope and firm foundation He'll never let me down I put my faith in Jesus My</a:t>
            </a:r>
          </a:p>
          <a:p>
            <a:pPr marL="0" indent="0" algn="ctr">
              <a:buNone/>
            </a:pPr>
            <a:br>
              <a:rPr lang="en-US" sz="4000" dirty="0">
                <a:latin typeface="Arial"/>
                <a:ea typeface="+mn-lt"/>
                <a:cs typeface="+mn-lt"/>
              </a:rPr>
            </a:br>
            <a:endParaRPr lang="en-US" sz="4000" dirty="0">
              <a:latin typeface="Arial"/>
              <a:ea typeface="+mn-lt"/>
              <a:cs typeface="+mn-lt"/>
            </a:endParaRPr>
          </a:p>
          <a:p>
            <a:pPr marL="0" indent="0" algn="ctr">
              <a:buNone/>
            </a:pPr>
            <a:endParaRPr lang="en-US" sz="4000" dirty="0">
              <a:solidFill>
                <a:schemeClr val="bg1"/>
              </a:solidFill>
              <a:latin typeface="Arial"/>
              <a:ea typeface="+mn-lt"/>
              <a:cs typeface="+mn-lt"/>
            </a:endParaRP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27757456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anchor to the ground (my hope and firm foundation)</a:t>
            </a:r>
          </a:p>
          <a:p>
            <a:pPr marL="0" indent="0" algn="ctr">
              <a:buNone/>
            </a:pP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my hope and firm foundation (He'll never let</a:t>
            </a:r>
            <a:endParaRPr lang="en-US" sz="4000" dirty="0">
              <a:latin typeface="Arial"/>
              <a:ea typeface="+mn-lt"/>
              <a:cs typeface="+mn-lt"/>
            </a:endParaRPr>
          </a:p>
        </p:txBody>
      </p:sp>
    </p:spTree>
    <p:extLst>
      <p:ext uri="{BB962C8B-B14F-4D97-AF65-F5344CB8AC3E}">
        <p14:creationId xmlns:p14="http://schemas.microsoft.com/office/powerpoint/2010/main" val="37159035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 down) He'll never let me down (oh, I put) I put my trust (faith) in Jesus (yes, I do) My anchor to the</a:t>
            </a:r>
            <a:endParaRPr lang="en-US" sz="4000" dirty="0">
              <a:latin typeface="Arial"/>
              <a:ea typeface="+mn-lt"/>
              <a:cs typeface="+mn-lt"/>
            </a:endParaRPr>
          </a:p>
        </p:txBody>
      </p:sp>
    </p:spTree>
    <p:extLst>
      <p:ext uri="{BB962C8B-B14F-4D97-AF65-F5344CB8AC3E}">
        <p14:creationId xmlns:p14="http://schemas.microsoft.com/office/powerpoint/2010/main" val="37037801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ground My hope and firm foundation (my hope and firm foundation) He'll never let me down (He'll never</a:t>
            </a:r>
            <a:endParaRPr lang="en-US" sz="4000" dirty="0">
              <a:latin typeface="Arial"/>
              <a:ea typeface="+mn-lt"/>
              <a:cs typeface="+mn-lt"/>
            </a:endParaRPr>
          </a:p>
        </p:txBody>
      </p:sp>
    </p:spTree>
    <p:extLst>
      <p:ext uri="{BB962C8B-B14F-4D97-AF65-F5344CB8AC3E}">
        <p14:creationId xmlns:p14="http://schemas.microsoft.com/office/powerpoint/2010/main" val="1130787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Everything inside of me. I raise a hallelujah, I will watch the darkness flee. I raise a hallelujah, In the </a:t>
            </a:r>
          </a:p>
        </p:txBody>
      </p:sp>
    </p:spTree>
    <p:extLst>
      <p:ext uri="{BB962C8B-B14F-4D97-AF65-F5344CB8AC3E}">
        <p14:creationId xmlns:p14="http://schemas.microsoft.com/office/powerpoint/2010/main" val="33920411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let me down) Never let me down I put my faith in Jesus (I put my faith in Jesus) My anchor to the</a:t>
            </a:r>
            <a:endParaRPr lang="en-US" sz="4000" dirty="0">
              <a:latin typeface="Arial"/>
              <a:ea typeface="+mn-lt"/>
              <a:cs typeface="+mn-lt"/>
            </a:endParaRPr>
          </a:p>
        </p:txBody>
      </p:sp>
    </p:spTree>
    <p:extLst>
      <p:ext uri="{BB962C8B-B14F-4D97-AF65-F5344CB8AC3E}">
        <p14:creationId xmlns:p14="http://schemas.microsoft.com/office/powerpoint/2010/main" val="27992760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ground (my anchor to the ground), oh He's my hope, my only hope, my only hope (my hope and firm</a:t>
            </a:r>
            <a:endParaRPr lang="en-US" sz="4000" dirty="0">
              <a:latin typeface="Arial"/>
              <a:ea typeface="+mn-lt"/>
              <a:cs typeface="+mn-lt"/>
            </a:endParaRPr>
          </a:p>
        </p:txBody>
      </p:sp>
    </p:spTree>
    <p:extLst>
      <p:ext uri="{BB962C8B-B14F-4D97-AF65-F5344CB8AC3E}">
        <p14:creationId xmlns:p14="http://schemas.microsoft.com/office/powerpoint/2010/main" val="24905204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foundation) He'll never let me down (He'll never let me down) He'll never let me down Great is Your</a:t>
            </a:r>
          </a:p>
        </p:txBody>
      </p:sp>
    </p:spTree>
    <p:extLst>
      <p:ext uri="{BB962C8B-B14F-4D97-AF65-F5344CB8AC3E}">
        <p14:creationId xmlns:p14="http://schemas.microsoft.com/office/powerpoint/2010/main" val="33340241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faithfulness to me (faithfulness, oh, great) Great is Your faithfulness to me (from the rising sun) From the</a:t>
            </a:r>
          </a:p>
        </p:txBody>
      </p:sp>
    </p:spTree>
    <p:extLst>
      <p:ext uri="{BB962C8B-B14F-4D97-AF65-F5344CB8AC3E}">
        <p14:creationId xmlns:p14="http://schemas.microsoft.com/office/powerpoint/2010/main" val="18497466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rising sun to the setting same I will praise Your name In every season, great is Your faithfulness to me Say, </a:t>
            </a:r>
          </a:p>
        </p:txBody>
      </p:sp>
    </p:spTree>
    <p:extLst>
      <p:ext uri="{BB962C8B-B14F-4D97-AF65-F5344CB8AC3E}">
        <p14:creationId xmlns:p14="http://schemas.microsoft.com/office/powerpoint/2010/main" val="38448937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put my faith I put my faith in Jesus My anchor to the ground (He's my hope) My hope and firm foundation</a:t>
            </a:r>
            <a:endParaRPr lang="en-US" sz="4000" dirty="0">
              <a:latin typeface="Arial"/>
              <a:ea typeface="+mn-lt"/>
              <a:cs typeface="+mn-lt"/>
            </a:endParaRPr>
          </a:p>
        </p:txBody>
      </p:sp>
    </p:spTree>
    <p:extLst>
      <p:ext uri="{BB962C8B-B14F-4D97-AF65-F5344CB8AC3E}">
        <p14:creationId xmlns:p14="http://schemas.microsoft.com/office/powerpoint/2010/main" val="37682166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He'll never let me down) He'll never let me down (I put my faith) I put my faith in Jesus (my anchor) My</a:t>
            </a:r>
          </a:p>
        </p:txBody>
      </p:sp>
    </p:spTree>
    <p:extLst>
      <p:ext uri="{BB962C8B-B14F-4D97-AF65-F5344CB8AC3E}">
        <p14:creationId xmlns:p14="http://schemas.microsoft.com/office/powerpoint/2010/main" val="27285445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anchor to the ground (He's my hope) My hope and firm foundation (never let me down) He'll never let</a:t>
            </a:r>
          </a:p>
        </p:txBody>
      </p:sp>
    </p:spTree>
    <p:extLst>
      <p:ext uri="{BB962C8B-B14F-4D97-AF65-F5344CB8AC3E}">
        <p14:creationId xmlns:p14="http://schemas.microsoft.com/office/powerpoint/2010/main" val="10479055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 down (come on sing it loud) Say, I put my faith I put my faith in Jesus (my anchor to the ground) My</a:t>
            </a:r>
          </a:p>
        </p:txBody>
      </p:sp>
    </p:spTree>
    <p:extLst>
      <p:ext uri="{BB962C8B-B14F-4D97-AF65-F5344CB8AC3E}">
        <p14:creationId xmlns:p14="http://schemas.microsoft.com/office/powerpoint/2010/main" val="8102585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anchor to the ground (my hope and) My hope and firm foundation (never let me down, He'll never) He'll</a:t>
            </a:r>
          </a:p>
        </p:txBody>
      </p:sp>
    </p:spTree>
    <p:extLst>
      <p:ext uri="{BB962C8B-B14F-4D97-AF65-F5344CB8AC3E}">
        <p14:creationId xmlns:p14="http://schemas.microsoft.com/office/powerpoint/2010/main" val="831680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middle of the mystery. I raise a hallelujah, fear you lost your hold on me.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sing in the middle</a:t>
            </a:r>
          </a:p>
        </p:txBody>
      </p:sp>
    </p:spTree>
    <p:extLst>
      <p:ext uri="{BB962C8B-B14F-4D97-AF65-F5344CB8AC3E}">
        <p14:creationId xmlns:p14="http://schemas.microsoft.com/office/powerpoint/2010/main" val="8574452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never let me down (never let me) I put my faith in Jesus (I put my faith in Jesus) My anchor to the</a:t>
            </a:r>
          </a:p>
        </p:txBody>
      </p:sp>
    </p:spTree>
    <p:extLst>
      <p:ext uri="{BB962C8B-B14F-4D97-AF65-F5344CB8AC3E}">
        <p14:creationId xmlns:p14="http://schemas.microsoft.com/office/powerpoint/2010/main" val="28407473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ground (my anchor to the ground) He's my hope and firm foundation My hope and firm foundation</a:t>
            </a:r>
          </a:p>
        </p:txBody>
      </p:sp>
    </p:spTree>
    <p:extLst>
      <p:ext uri="{BB962C8B-B14F-4D97-AF65-F5344CB8AC3E}">
        <p14:creationId xmlns:p14="http://schemas.microsoft.com/office/powerpoint/2010/main" val="23993067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He'll never let me down (He'll never let me down) No, He'll never let me down (He'll never let me own)</a:t>
            </a:r>
          </a:p>
        </p:txBody>
      </p:sp>
    </p:spTree>
    <p:extLst>
      <p:ext uri="{BB962C8B-B14F-4D97-AF65-F5344CB8AC3E}">
        <p14:creationId xmlns:p14="http://schemas.microsoft.com/office/powerpoint/2010/main" val="3379383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Great is, great </a:t>
            </a:r>
            <a:r>
              <a:rPr lang="en-US" sz="4000" dirty="0" err="1">
                <a:solidFill>
                  <a:schemeClr val="bg1"/>
                </a:solidFill>
                <a:latin typeface="Arial"/>
                <a:ea typeface="+mn-lt"/>
                <a:cs typeface="+mn-lt"/>
              </a:rPr>
              <a:t>Great</a:t>
            </a:r>
            <a:r>
              <a:rPr lang="en-US" sz="4000" dirty="0">
                <a:solidFill>
                  <a:schemeClr val="bg1"/>
                </a:solidFill>
                <a:latin typeface="Arial"/>
                <a:ea typeface="+mn-lt"/>
                <a:cs typeface="+mn-lt"/>
              </a:rPr>
              <a:t> is Your faithfulness to me In every season, great is Your faithfulness to me (great</a:t>
            </a:r>
          </a:p>
        </p:txBody>
      </p:sp>
    </p:spTree>
    <p:extLst>
      <p:ext uri="{BB962C8B-B14F-4D97-AF65-F5344CB8AC3E}">
        <p14:creationId xmlns:p14="http://schemas.microsoft.com/office/powerpoint/2010/main" val="42186765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is Your faithfulness) From the rising sun From the rising sun to the setting same (hey) I will  praise Your</a:t>
            </a:r>
          </a:p>
        </p:txBody>
      </p:sp>
    </p:spTree>
    <p:extLst>
      <p:ext uri="{BB962C8B-B14F-4D97-AF65-F5344CB8AC3E}">
        <p14:creationId xmlns:p14="http://schemas.microsoft.com/office/powerpoint/2010/main" val="2221231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 From the rising sun From the rising sun to the setting same (hey) I will praise Your name From the</a:t>
            </a:r>
          </a:p>
        </p:txBody>
      </p:sp>
    </p:spTree>
    <p:extLst>
      <p:ext uri="{BB962C8B-B14F-4D97-AF65-F5344CB8AC3E}">
        <p14:creationId xmlns:p14="http://schemas.microsoft.com/office/powerpoint/2010/main" val="22707301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rising sun From the rising sun to the setting same (let it go up and let it go down) I will praise Your</a:t>
            </a:r>
          </a:p>
        </p:txBody>
      </p:sp>
    </p:spTree>
    <p:extLst>
      <p:ext uri="{BB962C8B-B14F-4D97-AF65-F5344CB8AC3E}">
        <p14:creationId xmlns:p14="http://schemas.microsoft.com/office/powerpoint/2010/main" val="2316820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 (I'll still bless You, I'll still praise You) From the rising sun to the setting same (let it go up and let it</a:t>
            </a:r>
          </a:p>
        </p:txBody>
      </p:sp>
    </p:spTree>
    <p:extLst>
      <p:ext uri="{BB962C8B-B14F-4D97-AF65-F5344CB8AC3E}">
        <p14:creationId xmlns:p14="http://schemas.microsoft.com/office/powerpoint/2010/main" val="25328820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go down) I will praise Your name (and I'll still bless You, I'll still praise You) From the rising sun to the</a:t>
            </a:r>
          </a:p>
        </p:txBody>
      </p:sp>
    </p:spTree>
    <p:extLst>
      <p:ext uri="{BB962C8B-B14F-4D97-AF65-F5344CB8AC3E}">
        <p14:creationId xmlns:p14="http://schemas.microsoft.com/office/powerpoint/2010/main" val="17960880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setting same (let it go up and let it go down) I will praise Your name (and I'll still bless You, I'll still bless</a:t>
            </a:r>
          </a:p>
        </p:txBody>
      </p:sp>
    </p:spTree>
    <p:extLst>
      <p:ext uri="{BB962C8B-B14F-4D97-AF65-F5344CB8AC3E}">
        <p14:creationId xmlns:p14="http://schemas.microsoft.com/office/powerpoint/2010/main" val="2231812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storm. Louder and louder. You’re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hear my praises roar. Up from the ashes. Hope will arise</a:t>
            </a:r>
          </a:p>
        </p:txBody>
      </p:sp>
    </p:spTree>
    <p:extLst>
      <p:ext uri="{BB962C8B-B14F-4D97-AF65-F5344CB8AC3E}">
        <p14:creationId xmlns:p14="http://schemas.microsoft.com/office/powerpoint/2010/main" val="3192196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From the rising sun to the setting same (and I'll still bless You, I'll still bless You) I will praise Your</a:t>
            </a:r>
          </a:p>
        </p:txBody>
      </p:sp>
    </p:spTree>
    <p:extLst>
      <p:ext uri="{BB962C8B-B14F-4D97-AF65-F5344CB8AC3E}">
        <p14:creationId xmlns:p14="http://schemas.microsoft.com/office/powerpoint/2010/main" val="33085507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 (I'll still bless You) Great is Great is Your faithfulness to me (I'll still bless You) Great is Your</a:t>
            </a:r>
          </a:p>
        </p:txBody>
      </p:sp>
    </p:spTree>
    <p:extLst>
      <p:ext uri="{BB962C8B-B14F-4D97-AF65-F5344CB8AC3E}">
        <p14:creationId xmlns:p14="http://schemas.microsoft.com/office/powerpoint/2010/main" val="41646599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faithfulness to me (I'll still bless You) From the rising sun (I'll still bless you) From the rising sun to the</a:t>
            </a:r>
          </a:p>
        </p:txBody>
      </p:sp>
    </p:spTree>
    <p:extLst>
      <p:ext uri="{BB962C8B-B14F-4D97-AF65-F5344CB8AC3E}">
        <p14:creationId xmlns:p14="http://schemas.microsoft.com/office/powerpoint/2010/main" val="1445995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setting same (I'll still bless You) I will praise Your name (I'll still bless You) Great is Your faithfulness to</a:t>
            </a:r>
          </a:p>
        </p:txBody>
      </p:sp>
    </p:spTree>
    <p:extLst>
      <p:ext uri="{BB962C8B-B14F-4D97-AF65-F5344CB8AC3E}">
        <p14:creationId xmlns:p14="http://schemas.microsoft.com/office/powerpoint/2010/main" val="40910045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me (I'll still bless You) Yes, I'll still bless You In the middle of the storm, in the middle of my trial I'll still</a:t>
            </a:r>
          </a:p>
        </p:txBody>
      </p:sp>
    </p:spTree>
    <p:extLst>
      <p:ext uri="{BB962C8B-B14F-4D97-AF65-F5344CB8AC3E}">
        <p14:creationId xmlns:p14="http://schemas.microsoft.com/office/powerpoint/2010/main" val="4598643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bless You In the middle of the road, when I don't know here to go I'll still bless You (yeah) In the</a:t>
            </a:r>
          </a:p>
        </p:txBody>
      </p:sp>
    </p:spTree>
    <p:extLst>
      <p:ext uri="{BB962C8B-B14F-4D97-AF65-F5344CB8AC3E}">
        <p14:creationId xmlns:p14="http://schemas.microsoft.com/office/powerpoint/2010/main" val="32038636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middle of my storm, in the middle of my trial I'll still bless You (yeah) When I'm in the middle of the road</a:t>
            </a:r>
          </a:p>
        </p:txBody>
      </p:sp>
    </p:spTree>
    <p:extLst>
      <p:ext uri="{BB962C8B-B14F-4D97-AF65-F5344CB8AC3E}">
        <p14:creationId xmlns:p14="http://schemas.microsoft.com/office/powerpoint/2010/main" val="21238348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 don't know which way to go I'll still (I'll still bless You) I'll still bless You I'll still bless You, oh (I'll still</a:t>
            </a:r>
          </a:p>
        </p:txBody>
      </p:sp>
    </p:spTree>
    <p:extLst>
      <p:ext uri="{BB962C8B-B14F-4D97-AF65-F5344CB8AC3E}">
        <p14:creationId xmlns:p14="http://schemas.microsoft.com/office/powerpoint/2010/main" val="6090181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bless You) I've got a reason to bless You, yeah I've got a reason to bless You (I'll still bless You) I've got</a:t>
            </a:r>
          </a:p>
        </p:txBody>
      </p:sp>
    </p:spTree>
    <p:extLst>
      <p:ext uri="{BB962C8B-B14F-4D97-AF65-F5344CB8AC3E}">
        <p14:creationId xmlns:p14="http://schemas.microsoft.com/office/powerpoint/2010/main" val="37453114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 reason to bless Your name You've been faithful, You've been faithful (I'll still bless You) You've been</a:t>
            </a:r>
            <a:endParaRPr lang="en-US" sz="4000" dirty="0">
              <a:latin typeface="Arial"/>
              <a:ea typeface="+mn-lt"/>
              <a:cs typeface="+mn-lt"/>
            </a:endParaRPr>
          </a:p>
        </p:txBody>
      </p:sp>
    </p:spTree>
    <p:extLst>
      <p:ext uri="{BB962C8B-B14F-4D97-AF65-F5344CB8AC3E}">
        <p14:creationId xmlns:p14="http://schemas.microsoft.com/office/powerpoint/2010/main" val="2823056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death is defeated the king is alive. Sing a little louder(in the presence of my enemies. Sing a little</a:t>
            </a:r>
          </a:p>
        </p:txBody>
      </p:sp>
    </p:spTree>
    <p:extLst>
      <p:ext uri="{BB962C8B-B14F-4D97-AF65-F5344CB8AC3E}">
        <p14:creationId xmlns:p14="http://schemas.microsoft.com/office/powerpoint/2010/main" val="31609375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good to me, You've been so good Come on just lift up your praise Just lift up your worship to him</a:t>
            </a:r>
            <a:endParaRPr lang="en-US" sz="4000" dirty="0">
              <a:latin typeface="Arial"/>
              <a:ea typeface="+mn-lt"/>
              <a:cs typeface="+mn-lt"/>
            </a:endParaRPr>
          </a:p>
        </p:txBody>
      </p:sp>
    </p:spTree>
    <p:extLst>
      <p:ext uri="{BB962C8B-B14F-4D97-AF65-F5344CB8AC3E}">
        <p14:creationId xmlns:p14="http://schemas.microsoft.com/office/powerpoint/2010/main" val="16184482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You've been so good, you've been so good Let this, oh, this body be filled with Your praise Be filled with</a:t>
            </a:r>
            <a:endParaRPr lang="en-US" sz="4000" dirty="0">
              <a:latin typeface="Arial"/>
              <a:ea typeface="+mn-lt"/>
              <a:cs typeface="+mn-lt"/>
            </a:endParaRPr>
          </a:p>
        </p:txBody>
      </p:sp>
    </p:spTree>
    <p:extLst>
      <p:ext uri="{BB962C8B-B14F-4D97-AF65-F5344CB8AC3E}">
        <p14:creationId xmlns:p14="http://schemas.microsoft.com/office/powerpoint/2010/main" val="18810993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praise (we bless Your name, we bless Your name) We bless Your name, oh-oh-oh I'll still bless</a:t>
            </a: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15125061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oh-oh-oh I'll still bless You, oh-oh-oh I'll till bless You, oh-oh-oh I'll still bless You Great is Your</a:t>
            </a:r>
          </a:p>
        </p:txBody>
      </p:sp>
    </p:spTree>
    <p:extLst>
      <p:ext uri="{BB962C8B-B14F-4D97-AF65-F5344CB8AC3E}">
        <p14:creationId xmlns:p14="http://schemas.microsoft.com/office/powerpoint/2010/main" val="20292501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faithfulness Great is Your faithfulness to me (great is) Great is Your faithfulness to me (from the rising sun)</a:t>
            </a:r>
            <a:endParaRPr lang="en-US" sz="4000" dirty="0">
              <a:latin typeface="Arial"/>
              <a:ea typeface="+mn-lt"/>
              <a:cs typeface="+mn-lt"/>
            </a:endParaRPr>
          </a:p>
        </p:txBody>
      </p:sp>
    </p:spTree>
    <p:extLst>
      <p:ext uri="{BB962C8B-B14F-4D97-AF65-F5344CB8AC3E}">
        <p14:creationId xmlns:p14="http://schemas.microsoft.com/office/powerpoint/2010/main" val="284186511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From the rising sun to the setting same I will praise Your name (from the rising sun) From the rising sun</a:t>
            </a:r>
            <a:endParaRPr lang="en-US" sz="4000" dirty="0">
              <a:latin typeface="Arial"/>
              <a:ea typeface="+mn-lt"/>
              <a:cs typeface="+mn-lt"/>
            </a:endParaRPr>
          </a:p>
        </p:txBody>
      </p:sp>
    </p:spTree>
    <p:extLst>
      <p:ext uri="{BB962C8B-B14F-4D97-AF65-F5344CB8AC3E}">
        <p14:creationId xmlns:p14="http://schemas.microsoft.com/office/powerpoint/2010/main" val="7452969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the setting same I will praise Your name (from the rising sun) From the rising sun to the setting same I</a:t>
            </a:r>
            <a:endParaRPr lang="en-US" sz="4000" dirty="0">
              <a:latin typeface="Arial"/>
              <a:ea typeface="+mn-lt"/>
              <a:cs typeface="+mn-lt"/>
            </a:endParaRPr>
          </a:p>
        </p:txBody>
      </p:sp>
    </p:spTree>
    <p:extLst>
      <p:ext uri="{BB962C8B-B14F-4D97-AF65-F5344CB8AC3E}">
        <p14:creationId xmlns:p14="http://schemas.microsoft.com/office/powerpoint/2010/main" val="78243136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will praise Your name (great is) Great is Your faithfulness to me.</a:t>
            </a:r>
            <a:endParaRPr lang="en-US" sz="4000" dirty="0">
              <a:latin typeface="Arial"/>
              <a:ea typeface="+mn-lt"/>
              <a:cs typeface="+mn-lt"/>
            </a:endParaRPr>
          </a:p>
        </p:txBody>
      </p:sp>
    </p:spTree>
    <p:extLst>
      <p:ext uri="{BB962C8B-B14F-4D97-AF65-F5344CB8AC3E}">
        <p14:creationId xmlns:p14="http://schemas.microsoft.com/office/powerpoint/2010/main" val="99872420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“Good Good Father”</a:t>
            </a:r>
            <a:br>
              <a:rPr lang="en-US" sz="4400" b="1" dirty="0">
                <a:solidFill>
                  <a:schemeClr val="bg1"/>
                </a:solidFill>
                <a:latin typeface="Arial"/>
                <a:ea typeface="+mn-lt"/>
                <a:cs typeface="+mn-lt"/>
              </a:rPr>
            </a:br>
            <a:r>
              <a:rPr lang="en-US" sz="4400" b="1" dirty="0">
                <a:solidFill>
                  <a:schemeClr val="bg1"/>
                </a:solidFill>
                <a:latin typeface="Arial"/>
                <a:ea typeface="+mn-lt"/>
                <a:cs typeface="+mn-lt"/>
              </a:rPr>
              <a:t>(Chris Tomlin)</a:t>
            </a:r>
          </a:p>
        </p:txBody>
      </p:sp>
    </p:spTree>
    <p:extLst>
      <p:ext uri="{BB962C8B-B14F-4D97-AF65-F5344CB8AC3E}">
        <p14:creationId xmlns:p14="http://schemas.microsoft.com/office/powerpoint/2010/main" val="320780483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I’ve heard a thousand stories of what they think you’re like. But I’ve heard the tender whispers of love </a:t>
            </a:r>
          </a:p>
        </p:txBody>
      </p:sp>
    </p:spTree>
    <p:extLst>
      <p:ext uri="{BB962C8B-B14F-4D97-AF65-F5344CB8AC3E}">
        <p14:creationId xmlns:p14="http://schemas.microsoft.com/office/powerpoint/2010/main" val="2764322594"/>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11935</TotalTime>
  <Words>4694</Words>
  <Application>Microsoft Office PowerPoint</Application>
  <PresentationFormat>Widescreen</PresentationFormat>
  <Paragraphs>317</Paragraphs>
  <Slides>176</Slides>
  <Notes>0</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176</vt:i4>
      </vt:variant>
    </vt:vector>
  </HeadingPairs>
  <TitlesOfParts>
    <vt:vector size="188" baseType="lpstr">
      <vt:lpstr>Arial</vt:lpstr>
      <vt:lpstr>Arial Black</vt:lpstr>
      <vt:lpstr>Calibri</vt:lpstr>
      <vt:lpstr>Calibri Light</vt:lpstr>
      <vt:lpstr>Constantia</vt:lpstr>
      <vt:lpstr>Verdana</vt:lpstr>
      <vt:lpstr>Verdana Pro</vt:lpstr>
      <vt:lpstr>Wingdings 2</vt:lpstr>
      <vt:lpstr>1_Mountain Top</vt:lpstr>
      <vt:lpstr>1_office theme</vt:lpstr>
      <vt:lpstr>Flow</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Promises (Maverick 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765</cp:revision>
  <dcterms:created xsi:type="dcterms:W3CDTF">2009-08-18T08:19:59Z</dcterms:created>
  <dcterms:modified xsi:type="dcterms:W3CDTF">2022-05-27T20:05:08Z</dcterms:modified>
</cp:coreProperties>
</file>