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60"/>
  </p:notesMasterIdLst>
  <p:handoutMasterIdLst>
    <p:handoutMasterId r:id="rId161"/>
  </p:handoutMasterIdLst>
  <p:sldIdLst>
    <p:sldId id="938" r:id="rId5"/>
    <p:sldId id="479" r:id="rId6"/>
    <p:sldId id="364" r:id="rId7"/>
    <p:sldId id="365" r:id="rId8"/>
    <p:sldId id="367" r:id="rId9"/>
    <p:sldId id="368" r:id="rId10"/>
    <p:sldId id="369" r:id="rId11"/>
    <p:sldId id="370" r:id="rId12"/>
    <p:sldId id="371" r:id="rId13"/>
    <p:sldId id="372" r:id="rId14"/>
    <p:sldId id="373" r:id="rId15"/>
    <p:sldId id="374" r:id="rId16"/>
    <p:sldId id="526" r:id="rId17"/>
    <p:sldId id="1147" r:id="rId18"/>
    <p:sldId id="114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1136" r:id="rId32"/>
    <p:sldId id="434" r:id="rId33"/>
    <p:sldId id="435" r:id="rId34"/>
    <p:sldId id="436" r:id="rId35"/>
    <p:sldId id="437" r:id="rId36"/>
    <p:sldId id="438" r:id="rId37"/>
    <p:sldId id="439" r:id="rId38"/>
    <p:sldId id="1137" r:id="rId39"/>
    <p:sldId id="1138" r:id="rId40"/>
    <p:sldId id="1139" r:id="rId41"/>
    <p:sldId id="1140" r:id="rId42"/>
    <p:sldId id="1141" r:id="rId43"/>
    <p:sldId id="1142" r:id="rId44"/>
    <p:sldId id="446" r:id="rId45"/>
    <p:sldId id="1143" r:id="rId46"/>
    <p:sldId id="1144" r:id="rId47"/>
    <p:sldId id="1031" r:id="rId48"/>
    <p:sldId id="1032" r:id="rId49"/>
    <p:sldId id="1033" r:id="rId50"/>
    <p:sldId id="1034" r:id="rId51"/>
    <p:sldId id="1035" r:id="rId52"/>
    <p:sldId id="1036" r:id="rId53"/>
    <p:sldId id="1037" r:id="rId54"/>
    <p:sldId id="1038" r:id="rId55"/>
    <p:sldId id="1039" r:id="rId56"/>
    <p:sldId id="1040" r:id="rId57"/>
    <p:sldId id="1041" r:id="rId58"/>
    <p:sldId id="1042" r:id="rId59"/>
    <p:sldId id="1043" r:id="rId60"/>
    <p:sldId id="1044" r:id="rId61"/>
    <p:sldId id="1045" r:id="rId62"/>
    <p:sldId id="1046" r:id="rId63"/>
    <p:sldId id="1047" r:id="rId64"/>
    <p:sldId id="1048" r:id="rId65"/>
    <p:sldId id="1049" r:id="rId66"/>
    <p:sldId id="1050" r:id="rId67"/>
    <p:sldId id="1051" r:id="rId68"/>
    <p:sldId id="1052" r:id="rId69"/>
    <p:sldId id="1053" r:id="rId70"/>
    <p:sldId id="1054" r:id="rId71"/>
    <p:sldId id="1055" r:id="rId72"/>
    <p:sldId id="1056" r:id="rId73"/>
    <p:sldId id="1057" r:id="rId74"/>
    <p:sldId id="1058" r:id="rId75"/>
    <p:sldId id="1059" r:id="rId76"/>
    <p:sldId id="1060" r:id="rId77"/>
    <p:sldId id="1061" r:id="rId78"/>
    <p:sldId id="1062" r:id="rId79"/>
    <p:sldId id="1063" r:id="rId80"/>
    <p:sldId id="1064" r:id="rId81"/>
    <p:sldId id="1065" r:id="rId82"/>
    <p:sldId id="1066" r:id="rId83"/>
    <p:sldId id="1067" r:id="rId84"/>
    <p:sldId id="1068" r:id="rId85"/>
    <p:sldId id="1069" r:id="rId86"/>
    <p:sldId id="1070" r:id="rId87"/>
    <p:sldId id="1071" r:id="rId88"/>
    <p:sldId id="1072" r:id="rId89"/>
    <p:sldId id="1073" r:id="rId90"/>
    <p:sldId id="1074" r:id="rId91"/>
    <p:sldId id="1075" r:id="rId92"/>
    <p:sldId id="1076" r:id="rId93"/>
    <p:sldId id="1145" r:id="rId94"/>
    <p:sldId id="1146" r:id="rId95"/>
    <p:sldId id="1149" r:id="rId96"/>
    <p:sldId id="864" r:id="rId97"/>
    <p:sldId id="1150" r:id="rId98"/>
    <p:sldId id="866" r:id="rId99"/>
    <p:sldId id="1151" r:id="rId100"/>
    <p:sldId id="1152" r:id="rId101"/>
    <p:sldId id="867" r:id="rId102"/>
    <p:sldId id="868" r:id="rId103"/>
    <p:sldId id="869" r:id="rId104"/>
    <p:sldId id="870" r:id="rId105"/>
    <p:sldId id="871" r:id="rId106"/>
    <p:sldId id="872" r:id="rId107"/>
    <p:sldId id="873" r:id="rId108"/>
    <p:sldId id="874" r:id="rId109"/>
    <p:sldId id="875" r:id="rId110"/>
    <p:sldId id="876" r:id="rId111"/>
    <p:sldId id="877" r:id="rId112"/>
    <p:sldId id="1154" r:id="rId113"/>
    <p:sldId id="1153" r:id="rId114"/>
    <p:sldId id="995" r:id="rId115"/>
    <p:sldId id="996" r:id="rId116"/>
    <p:sldId id="826" r:id="rId117"/>
    <p:sldId id="464" r:id="rId118"/>
    <p:sldId id="865" r:id="rId119"/>
    <p:sldId id="888" r:id="rId120"/>
    <p:sldId id="889" r:id="rId121"/>
    <p:sldId id="890" r:id="rId122"/>
    <p:sldId id="891" r:id="rId123"/>
    <p:sldId id="893" r:id="rId124"/>
    <p:sldId id="894" r:id="rId125"/>
    <p:sldId id="895" r:id="rId126"/>
    <p:sldId id="892" r:id="rId127"/>
    <p:sldId id="954" r:id="rId128"/>
    <p:sldId id="898" r:id="rId129"/>
    <p:sldId id="899" r:id="rId130"/>
    <p:sldId id="900" r:id="rId131"/>
    <p:sldId id="901" r:id="rId132"/>
    <p:sldId id="903" r:id="rId133"/>
    <p:sldId id="904" r:id="rId134"/>
    <p:sldId id="905" r:id="rId135"/>
    <p:sldId id="906" r:id="rId136"/>
    <p:sldId id="955" r:id="rId137"/>
    <p:sldId id="968" r:id="rId138"/>
    <p:sldId id="967" r:id="rId139"/>
    <p:sldId id="966" r:id="rId140"/>
    <p:sldId id="502" r:id="rId141"/>
    <p:sldId id="503" r:id="rId142"/>
    <p:sldId id="795" r:id="rId143"/>
    <p:sldId id="796" r:id="rId144"/>
    <p:sldId id="797" r:id="rId145"/>
    <p:sldId id="794" r:id="rId146"/>
    <p:sldId id="979" r:id="rId147"/>
    <p:sldId id="980" r:id="rId148"/>
    <p:sldId id="990" r:id="rId149"/>
    <p:sldId id="989" r:id="rId150"/>
    <p:sldId id="988" r:id="rId151"/>
    <p:sldId id="969" r:id="rId152"/>
    <p:sldId id="970" r:id="rId153"/>
    <p:sldId id="971" r:id="rId154"/>
    <p:sldId id="972" r:id="rId155"/>
    <p:sldId id="973" r:id="rId156"/>
    <p:sldId id="974" r:id="rId157"/>
    <p:sldId id="975" r:id="rId158"/>
    <p:sldId id="859" r:id="rId1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113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5/13/2022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096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7384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5/13/2022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4409054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545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817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6994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1230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6369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192169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577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01700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454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897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6448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599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5092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2195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040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92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5455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1851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266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5/13/2022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046515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662753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Defender of the weak. You comfort those in need. You lift us up on wings like eagles.</a:t>
            </a:r>
          </a:p>
        </p:txBody>
      </p:sp>
    </p:spTree>
    <p:extLst>
      <p:ext uri="{BB962C8B-B14F-4D97-AF65-F5344CB8AC3E}">
        <p14:creationId xmlns:p14="http://schemas.microsoft.com/office/powerpoint/2010/main" val="38790473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a:t>
            </a:r>
          </a:p>
        </p:txBody>
      </p:sp>
    </p:spTree>
    <p:extLst>
      <p:ext uri="{BB962C8B-B14F-4D97-AF65-F5344CB8AC3E}">
        <p14:creationId xmlns:p14="http://schemas.microsoft.com/office/powerpoint/2010/main" val="20839133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a:t>
            </a:r>
          </a:p>
        </p:txBody>
      </p:sp>
    </p:spTree>
    <p:extLst>
      <p:ext uri="{BB962C8B-B14F-4D97-AF65-F5344CB8AC3E}">
        <p14:creationId xmlns:p14="http://schemas.microsoft.com/office/powerpoint/2010/main" val="6595172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And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a:t>
            </a:r>
          </a:p>
        </p:txBody>
      </p:sp>
    </p:spTree>
    <p:extLst>
      <p:ext uri="{BB962C8B-B14F-4D97-AF65-F5344CB8AC3E}">
        <p14:creationId xmlns:p14="http://schemas.microsoft.com/office/powerpoint/2010/main" val="37303731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p:txBody>
      </p:sp>
    </p:spTree>
    <p:extLst>
      <p:ext uri="{BB962C8B-B14F-4D97-AF65-F5344CB8AC3E}">
        <p14:creationId xmlns:p14="http://schemas.microsoft.com/office/powerpoint/2010/main" val="28108546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p:txBody>
      </p:sp>
    </p:spTree>
    <p:extLst>
      <p:ext uri="{BB962C8B-B14F-4D97-AF65-F5344CB8AC3E}">
        <p14:creationId xmlns:p14="http://schemas.microsoft.com/office/powerpoint/2010/main" val="12685970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a:t>
            </a:r>
          </a:p>
        </p:txBody>
      </p:sp>
    </p:spTree>
    <p:extLst>
      <p:ext uri="{BB962C8B-B14F-4D97-AF65-F5344CB8AC3E}">
        <p14:creationId xmlns:p14="http://schemas.microsoft.com/office/powerpoint/2010/main" val="17365128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11099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6800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a:t>
            </a:r>
          </a:p>
        </p:txBody>
      </p:sp>
    </p:spTree>
    <p:extLst>
      <p:ext uri="{BB962C8B-B14F-4D97-AF65-F5344CB8AC3E}">
        <p14:creationId xmlns:p14="http://schemas.microsoft.com/office/powerpoint/2010/main" val="31045340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396423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everlasting God. The everlasting God. You do not faint you wont grow weary. You’re the </a:t>
            </a:r>
          </a:p>
        </p:txBody>
      </p:sp>
    </p:spTree>
    <p:extLst>
      <p:ext uri="{BB962C8B-B14F-4D97-AF65-F5344CB8AC3E}">
        <p14:creationId xmlns:p14="http://schemas.microsoft.com/office/powerpoint/2010/main" val="3763923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endParaRPr lang="en-US" sz="400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300029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Salt of The Earth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5:11-16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15,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wooden, wood&#10;&#10;Description automatically generated">
            <a:extLst>
              <a:ext uri="{FF2B5EF4-FFF2-40B4-BE49-F238E27FC236}">
                <a16:creationId xmlns:a16="http://schemas.microsoft.com/office/drawing/2014/main" id="{9A21A0A9-1BA0-12E0-2A63-C9091A0B6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24203"/>
            <a:ext cx="12192000" cy="4066124"/>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77345"/>
            <a:ext cx="1483976" cy="1112982"/>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r>
              <a:rPr lang="en-US" sz="3600" dirty="0">
                <a:effectLst/>
                <a:latin typeface="Verdana" panose="020B0604030504040204" pitchFamily="34" charset="0"/>
                <a:ea typeface="Calibri" panose="020F0502020204030204" pitchFamily="34" charset="0"/>
                <a:cs typeface="Times New Roman" panose="02020603050405020304" pitchFamily="18" charset="0"/>
              </a:rPr>
              <a:t> 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11 </a:t>
            </a:r>
            <a:r>
              <a:rPr lang="en-US" sz="36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the world hates you, you know that it hated Me before it hated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If you were of the world, the world would love its own. Yet because you are not of the world, but I chose you out of the world, therefore the world hates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Remember the word that I said to you, 'A servant is not greater than his master.' If they persecuted Me, they will also persecute you. If they kept My word, they will keep yours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all these things they will do to you for My name's sake, because they do not know Him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Defender of the weak. You comfort those in need you lift us up on wings like eagles.</a:t>
            </a:r>
          </a:p>
        </p:txBody>
      </p:sp>
    </p:spTree>
    <p:extLst>
      <p:ext uri="{BB962C8B-B14F-4D97-AF65-F5344CB8AC3E}">
        <p14:creationId xmlns:p14="http://schemas.microsoft.com/office/powerpoint/2010/main" val="31131533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Remember Her Gratefully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Elite Backup\Desktop\Google Images\isis-iraq-war-crimes.si_-620x350.jpg">
            <a:extLst>
              <a:ext uri="{FF2B5EF4-FFF2-40B4-BE49-F238E27FC236}">
                <a16:creationId xmlns:a16="http://schemas.microsoft.com/office/drawing/2014/main" id="{AA2CAD28-AEED-BFC8-4C94-9B9AFB3D6492}"/>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2103724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Wherefore we receive a kingdom which cannot be moved, let us have grace, whereby we may serve God acceptably with reverence and godly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Elite Backup\Desktop\Google Images\8-christians-murdered-by-isis-tweet-1.jpg">
            <a:extLst>
              <a:ext uri="{FF2B5EF4-FFF2-40B4-BE49-F238E27FC236}">
                <a16:creationId xmlns:a16="http://schemas.microsoft.com/office/drawing/2014/main" id="{E7C66BFF-C05D-F4FA-32BF-7EE70F9F2ABC}"/>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5175288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let us love one another: for love is of God; and everyone that loves is born of God, and knows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Elite Backup\Desktop\Google Images\christian-persecution.jpg">
            <a:extLst>
              <a:ext uri="{FF2B5EF4-FFF2-40B4-BE49-F238E27FC236}">
                <a16:creationId xmlns:a16="http://schemas.microsoft.com/office/drawing/2014/main" id="{3973A823-73A6-1BA5-9075-6CFB7F3F54EE}"/>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0093283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4:7-10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But the end of all things is at hand; therefore be serious and watchful in your prayers. 8 And above all things have fervent love for one another, for "love will cover a multitude of sins."  9 Be hospitable to one another without grumbling. 10 As each one has received a gift, minister it to one another, as good stewards of the manifold grace of God.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Elite Backup\Desktop\Google Images\804a2bb53500ccd41fb0b835b2129d24b4505b92d06ecc230ca68adbc5c0b705_large.jpg">
            <a:extLst>
              <a:ext uri="{FF2B5EF4-FFF2-40B4-BE49-F238E27FC236}">
                <a16:creationId xmlns:a16="http://schemas.microsoft.com/office/drawing/2014/main" id="{F15C0DA9-1A68-3101-54A3-A52EDB51858B}"/>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4652365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endures temptation; for when he has been approved, he will receive the crown of life which the Lord has promised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is with me as a mighty, awesome One. Therefore my persecutors will stumble, and will not prevail. They will be greatly ashamed, for they will not prosper. Their everlasting confusion will never be forgotten."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behold, I am coming quickly, and My reward is with Me, to give to everyone according to his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88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Jesus spoke to them again, saying,</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"I am the light of the world. He who follows Me shall not walk in darkness, but have the light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3700" dirty="0">
                <a:effectLst/>
                <a:latin typeface="Verdana" panose="020B0604030504040204" pitchFamily="34" charset="0"/>
                <a:ea typeface="Calibri" panose="020F0502020204030204" pitchFamily="34" charset="0"/>
                <a:cs typeface="Times New Roman" panose="02020603050405020304" pitchFamily="18" charset="0"/>
              </a:rPr>
              <a:t> 21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9:23-26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Then He said to them all,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anyone desires to come after Me, let him deny himself, and take up his cross daily, and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whoever desires to save his life will lose it, but whoever loses his life for My sake will save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what profit is it to a man if he gains the whole world, and is himself destroyed or lost?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whoever is ashamed of Me and My words, of him the Son of Man will be ashamed when He comes in His own glory, and in His Father's, and of the holy angels.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Peter 4:16-19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Yet if anyone suffers as a Christian, let him not be ashamed, but let him glorify God in this matter. 17 For the time has come for judgment to begin at the house of God; and if it begins with us first, what will be the end of those who do not obey the gospel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"If the righteous one is scarcely saved, Where will the ungodly and the sinner appear?" 19 Therefore let those who suffer according to the will of God commit their souls to Him in doing good, as to a faithful Creator.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256602"/>
          </a:xfrm>
          <a:prstGeom prst="rect">
            <a:avLst/>
          </a:prstGeom>
        </p:spPr>
        <p:txBody>
          <a:bodyPr wrap="square">
            <a:spAutoFit/>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1:13-16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19 who, being past feeling, have given themselves over to lewdness, to work all uncleanness with greediness. 20 But you have not so learned Christ, 21 if indeed you have heard Him and have been taught by Him, as the truth is in Jesus: 22 that you put off, concerning your former conduct, the old man which grows corrupt according to the deceitful lusts,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23 and be renewed in the spirit of your mind, 24 and that you put on the new man which was created according to God, in true righteousness and holiness. 25 Therefore, putting away lying, "Let each one of you speak truth with his neighbor," for we are members of one another. 26 Be angry, and do not sin": do not let the sun go down on your wrath, 27 nor give place to the devil.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Let him who stole steal no longer, but rather let him labor, working with his hands what is good, that he may have something to give him who has need. 29 Let no corrupt word proceed out of your mouth, but what is good for necessary edification, that it may impart grace to the hearers.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“Everlasting God”</a:t>
            </a:r>
          </a:p>
          <a:p>
            <a:pPr marL="0" indent="0" algn="ctr">
              <a:buNone/>
            </a:pPr>
            <a:r>
              <a:rPr lang="en-US" sz="4400" b="1" dirty="0">
                <a:solidFill>
                  <a:schemeClr val="bg1"/>
                </a:solidFill>
                <a:latin typeface="Arial"/>
                <a:ea typeface="+mn-lt"/>
                <a:cs typeface="+mn-lt"/>
              </a:rPr>
              <a:t>(Jeremy Camp)</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Strength will rise as we wait upon the Lord we will wait upon the Lord. We will wait upon the Lord. </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When I Lock Eyes With You</a:t>
            </a:r>
          </a:p>
          <a:p>
            <a:pPr marL="0" indent="0" algn="ctr">
              <a:buNone/>
            </a:pPr>
            <a:r>
              <a:rPr lang="en-US" sz="4400" b="1" dirty="0">
                <a:solidFill>
                  <a:schemeClr val="bg1"/>
                </a:solidFill>
                <a:latin typeface="Arial"/>
                <a:ea typeface="+mn-lt"/>
                <a:cs typeface="+mn-lt"/>
              </a:rPr>
              <a:t>(Maverick City Music)</a:t>
            </a:r>
          </a:p>
        </p:txBody>
      </p:sp>
    </p:spTree>
    <p:extLst>
      <p:ext uri="{BB962C8B-B14F-4D97-AF65-F5344CB8AC3E}">
        <p14:creationId xmlns:p14="http://schemas.microsoft.com/office/powerpoint/2010/main" val="341334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lock eyes with You, I see my reflection</a:t>
            </a:r>
          </a:p>
          <a:p>
            <a:pPr marL="0" indent="0" algn="ctr">
              <a:buNone/>
            </a:pPr>
            <a:r>
              <a:rPr lang="en-US" sz="4000" dirty="0">
                <a:solidFill>
                  <a:schemeClr val="bg1"/>
                </a:solidFill>
                <a:latin typeface="Arial"/>
                <a:ea typeface="+mn-lt"/>
                <a:cs typeface="+mn-lt"/>
              </a:rPr>
              <a:t>When I lock eyes with You, I feel Your affection I love</a:t>
            </a:r>
          </a:p>
        </p:txBody>
      </p:sp>
    </p:spTree>
    <p:extLst>
      <p:ext uri="{BB962C8B-B14F-4D97-AF65-F5344CB8AC3E}">
        <p14:creationId xmlns:p14="http://schemas.microsoft.com/office/powerpoint/2010/main" val="2040369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 eyes with You And, all I want is You And, all I</a:t>
            </a:r>
          </a:p>
        </p:txBody>
      </p:sp>
    </p:spTree>
    <p:extLst>
      <p:ext uri="{BB962C8B-B14F-4D97-AF65-F5344CB8AC3E}">
        <p14:creationId xmlns:p14="http://schemas.microsoft.com/office/powerpoint/2010/main" val="115254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is You And, all I see is You, just You Hmm And when I lock eyes with You, I see my reflection When I</a:t>
            </a:r>
          </a:p>
        </p:txBody>
      </p:sp>
    </p:spTree>
    <p:extLst>
      <p:ext uri="{BB962C8B-B14F-4D97-AF65-F5344CB8AC3E}">
        <p14:creationId xmlns:p14="http://schemas.microsoft.com/office/powerpoint/2010/main" val="2595227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lock eyes with You, I feel Your affection I love 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a:t>
            </a:r>
          </a:p>
        </p:txBody>
      </p:sp>
    </p:spTree>
    <p:extLst>
      <p:ext uri="{BB962C8B-B14F-4D97-AF65-F5344CB8AC3E}">
        <p14:creationId xmlns:p14="http://schemas.microsoft.com/office/powerpoint/2010/main" val="1112969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eyes with You,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All I see is You, just You, just You, Jesus</a:t>
            </a:r>
          </a:p>
        </p:txBody>
      </p:sp>
    </p:spTree>
    <p:extLst>
      <p:ext uri="{BB962C8B-B14F-4D97-AF65-F5344CB8AC3E}">
        <p14:creationId xmlns:p14="http://schemas.microsoft.com/office/powerpoint/2010/main" val="221017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Everlasting god. You do not faint you wont grow weary. You’re the defender of the weak. You comfort </a:t>
            </a:r>
          </a:p>
        </p:txBody>
      </p:sp>
    </p:spTree>
    <p:extLst>
      <p:ext uri="{BB962C8B-B14F-4D97-AF65-F5344CB8AC3E}">
        <p14:creationId xmlns:p14="http://schemas.microsoft.com/office/powerpoint/2010/main" val="587999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all I want is You All I need is You, my breath, my life All I see is You, just You, just You Sing it again, all</a:t>
            </a:r>
          </a:p>
        </p:txBody>
      </p:sp>
    </p:spTree>
    <p:extLst>
      <p:ext uri="{BB962C8B-B14F-4D97-AF65-F5344CB8AC3E}">
        <p14:creationId xmlns:p14="http://schemas.microsoft.com/office/powerpoint/2010/main" val="3848791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all Oh, oh, all I want is You Jesus (just You, just You) And all I need is You All I see is You, just You, </a:t>
            </a:r>
          </a:p>
        </p:txBody>
      </p:sp>
    </p:spTree>
    <p:extLst>
      <p:ext uri="{BB962C8B-B14F-4D97-AF65-F5344CB8AC3E}">
        <p14:creationId xmlns:p14="http://schemas.microsoft.com/office/powerpoint/2010/main" val="3207010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You So come in like a fire Come in like a flood I don't care what it looks like I'm so in love Oh, just</a:t>
            </a:r>
          </a:p>
        </p:txBody>
      </p:sp>
    </p:spTree>
    <p:extLst>
      <p:ext uri="{BB962C8B-B14F-4D97-AF65-F5344CB8AC3E}">
        <p14:creationId xmlns:p14="http://schemas.microsoft.com/office/powerpoint/2010/main" val="942324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like a fire</a:t>
            </a:r>
          </a:p>
        </p:txBody>
      </p:sp>
    </p:spTree>
    <p:extLst>
      <p:ext uri="{BB962C8B-B14F-4D97-AF65-F5344CB8AC3E}">
        <p14:creationId xmlns:p14="http://schemas.microsoft.com/office/powerpoint/2010/main" val="766790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3135133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824988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(come in like a flood) I don't care what it looks like (</a:t>
            </a:r>
            <a:r>
              <a:rPr lang="en-US" sz="4000" dirty="0" err="1">
                <a:solidFill>
                  <a:schemeClr val="bg1"/>
                </a:solidFill>
                <a:latin typeface="Arial"/>
                <a:ea typeface="+mn-lt"/>
                <a:cs typeface="+mn-lt"/>
              </a:rPr>
              <a:t>oohh</a:t>
            </a:r>
            <a:r>
              <a:rPr lang="en-US" sz="4000" dirty="0">
                <a:solidFill>
                  <a:schemeClr val="bg1"/>
                </a:solidFill>
                <a:latin typeface="Arial"/>
                <a:ea typeface="+mn-lt"/>
                <a:cs typeface="+mn-lt"/>
              </a:rPr>
              <a:t>) I'm so in</a:t>
            </a:r>
          </a:p>
        </p:txBody>
      </p:sp>
    </p:spTree>
    <p:extLst>
      <p:ext uri="{BB962C8B-B14F-4D97-AF65-F5344CB8AC3E}">
        <p14:creationId xmlns:p14="http://schemas.microsoft.com/office/powerpoint/2010/main" val="2526712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Sing it again Come in like a fire (come in like a fire) Come in like a flood I don't care what it looks like</a:t>
            </a:r>
          </a:p>
        </p:txBody>
      </p:sp>
    </p:spTree>
    <p:extLst>
      <p:ext uri="{BB962C8B-B14F-4D97-AF65-F5344CB8AC3E}">
        <p14:creationId xmlns:p14="http://schemas.microsoft.com/office/powerpoint/2010/main" val="2304664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so in love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all I see is You, just You, just You Just</a:t>
            </a:r>
          </a:p>
        </p:txBody>
      </p:sp>
    </p:spTree>
    <p:extLst>
      <p:ext uri="{BB962C8B-B14F-4D97-AF65-F5344CB8AC3E}">
        <p14:creationId xmlns:p14="http://schemas.microsoft.com/office/powerpoint/2010/main" val="1178551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Jesus, all I want All I want is You (I'm coming after your heart) All I need is You (You're all I need)</a:t>
            </a:r>
          </a:p>
        </p:txBody>
      </p:sp>
    </p:spTree>
    <p:extLst>
      <p:ext uri="{BB962C8B-B14F-4D97-AF65-F5344CB8AC3E}">
        <p14:creationId xmlns:p14="http://schemas.microsoft.com/office/powerpoint/2010/main" val="386740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Those in need. You lift us up on wings like eagles.</a:t>
            </a:r>
          </a:p>
          <a:p>
            <a:pPr marL="0" indent="0" algn="ctr">
              <a:buNone/>
            </a:pPr>
            <a:r>
              <a:rPr lang="en-US" sz="4000" dirty="0">
                <a:solidFill>
                  <a:schemeClr val="bg1"/>
                </a:solidFill>
                <a:latin typeface="Arial"/>
                <a:ea typeface="+mn-lt"/>
                <a:cs typeface="+mn-lt"/>
              </a:rPr>
              <a:t>Strength will rise as we wait upon the Lord. We will</a:t>
            </a:r>
          </a:p>
        </p:txBody>
      </p:sp>
    </p:spTree>
    <p:extLst>
      <p:ext uri="{BB962C8B-B14F-4D97-AF65-F5344CB8AC3E}">
        <p14:creationId xmlns:p14="http://schemas.microsoft.com/office/powerpoint/2010/main" val="3527552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all I see is You, just You, just You, just You</a:t>
            </a:r>
          </a:p>
          <a:p>
            <a:pPr marL="0" indent="0" algn="ctr">
              <a:buNone/>
            </a:pPr>
            <a:r>
              <a:rPr lang="en-US" sz="4000" dirty="0">
                <a:solidFill>
                  <a:schemeClr val="bg1"/>
                </a:solidFill>
                <a:latin typeface="Arial"/>
                <a:ea typeface="+mn-lt"/>
                <a:cs typeface="+mn-lt"/>
              </a:rPr>
              <a:t>Just You (Just You) Just You (It's just You) My one</a:t>
            </a:r>
          </a:p>
        </p:txBody>
      </p:sp>
    </p:spTree>
    <p:extLst>
      <p:ext uri="{BB962C8B-B14F-4D97-AF65-F5344CB8AC3E}">
        <p14:creationId xmlns:p14="http://schemas.microsoft.com/office/powerpoint/2010/main" val="2099098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only My one and only (my one and only) Just You, Jesus (just You, Jesus) Just you Jesus Hmm</a:t>
            </a:r>
          </a:p>
        </p:txBody>
      </p:sp>
    </p:spTree>
    <p:extLst>
      <p:ext uri="{BB962C8B-B14F-4D97-AF65-F5344CB8AC3E}">
        <p14:creationId xmlns:p14="http://schemas.microsoft.com/office/powerpoint/2010/main" val="3536767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come in like a fire You can come in like a flood</a:t>
            </a:r>
          </a:p>
          <a:p>
            <a:pPr marL="0" indent="0" algn="ctr">
              <a:buNone/>
            </a:pPr>
            <a:r>
              <a:rPr lang="en-US" sz="4000" dirty="0">
                <a:solidFill>
                  <a:schemeClr val="bg1"/>
                </a:solidFill>
                <a:latin typeface="Arial"/>
                <a:ea typeface="+mn-lt"/>
                <a:cs typeface="+mn-lt"/>
              </a:rPr>
              <a:t>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falling), I'm</a:t>
            </a:r>
          </a:p>
        </p:txBody>
      </p:sp>
    </p:spTree>
    <p:extLst>
      <p:ext uri="{BB962C8B-B14F-4D97-AF65-F5344CB8AC3E}">
        <p14:creationId xmlns:p14="http://schemas.microsoft.com/office/powerpoint/2010/main" val="3377562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in love I fell so hard So come in like a fire (Burn me up, burn me up) Come in like a flood (Let it go, let</a:t>
            </a:r>
          </a:p>
        </p:txBody>
      </p:sp>
    </p:spTree>
    <p:extLst>
      <p:ext uri="{BB962C8B-B14F-4D97-AF65-F5344CB8AC3E}">
        <p14:creationId xmlns:p14="http://schemas.microsoft.com/office/powerpoint/2010/main" val="1456525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go higher) I don't care what it looks like I'm so in love (I don't care) You can come in like a fire (I give</a:t>
            </a:r>
          </a:p>
        </p:txBody>
      </p:sp>
    </p:spTree>
    <p:extLst>
      <p:ext uri="{BB962C8B-B14F-4D97-AF65-F5344CB8AC3E}">
        <p14:creationId xmlns:p14="http://schemas.microsoft.com/office/powerpoint/2010/main" val="2247334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permission, to come in like...) Come in like a flood (take me over) I don't care what it looks like</a:t>
            </a:r>
          </a:p>
        </p:txBody>
      </p:sp>
    </p:spTree>
    <p:extLst>
      <p:ext uri="{BB962C8B-B14F-4D97-AF65-F5344CB8AC3E}">
        <p14:creationId xmlns:p14="http://schemas.microsoft.com/office/powerpoint/2010/main" val="3842234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me over) I'm so in love (all of me, all of me) So come in like a fire (so wash, it's a flame) Come in like</a:t>
            </a:r>
          </a:p>
        </p:txBody>
      </p:sp>
    </p:spTree>
    <p:extLst>
      <p:ext uri="{BB962C8B-B14F-4D97-AF65-F5344CB8AC3E}">
        <p14:creationId xmlns:p14="http://schemas.microsoft.com/office/powerpoint/2010/main" val="2439137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flood (wave after wave)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so in love) I'm so in love (I'm so in</a:t>
            </a:r>
          </a:p>
        </p:txBody>
      </p:sp>
    </p:spTree>
    <p:extLst>
      <p:ext uri="{BB962C8B-B14F-4D97-AF65-F5344CB8AC3E}">
        <p14:creationId xmlns:p14="http://schemas.microsoft.com/office/powerpoint/2010/main" val="564591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come in like a fire (you can come in like)</a:t>
            </a:r>
          </a:p>
          <a:p>
            <a:pPr marL="0" indent="0" algn="ctr">
              <a:buNone/>
            </a:pPr>
            <a:r>
              <a:rPr lang="en-US" sz="4000" dirty="0">
                <a:solidFill>
                  <a:schemeClr val="bg1"/>
                </a:solidFill>
                <a:latin typeface="Arial"/>
                <a:ea typeface="+mn-lt"/>
                <a:cs typeface="+mn-lt"/>
              </a:rPr>
              <a:t>Come in like a flood (wash me over) I don't care what</a:t>
            </a:r>
          </a:p>
        </p:txBody>
      </p:sp>
    </p:spTree>
    <p:extLst>
      <p:ext uri="{BB962C8B-B14F-4D97-AF65-F5344CB8AC3E}">
        <p14:creationId xmlns:p14="http://schemas.microsoft.com/office/powerpoint/2010/main" val="4046157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looks like I'm so in love So come in like a fire, (oh)</a:t>
            </a:r>
          </a:p>
          <a:p>
            <a:pPr marL="0" indent="0" algn="ctr">
              <a:buNone/>
            </a:pPr>
            <a:r>
              <a:rPr lang="en-US" sz="4000" dirty="0">
                <a:solidFill>
                  <a:schemeClr val="bg1"/>
                </a:solidFill>
                <a:latin typeface="Arial"/>
                <a:ea typeface="+mn-lt"/>
                <a:cs typeface="+mn-lt"/>
              </a:rPr>
              <a:t>Come in like a flood, (oh) I don't care what it looks</a:t>
            </a:r>
          </a:p>
        </p:txBody>
      </p:sp>
    </p:spTree>
    <p:extLst>
      <p:ext uri="{BB962C8B-B14F-4D97-AF65-F5344CB8AC3E}">
        <p14:creationId xmlns:p14="http://schemas.microsoft.com/office/powerpoint/2010/main" val="78424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Wait upon the Lord. We will wait upon the Lord. Strength will rise as we wait upon the Lord. Wait </a:t>
            </a:r>
          </a:p>
        </p:txBody>
      </p:sp>
    </p:spTree>
    <p:extLst>
      <p:ext uri="{BB962C8B-B14F-4D97-AF65-F5344CB8AC3E}">
        <p14:creationId xmlns:p14="http://schemas.microsoft.com/office/powerpoint/2010/main" val="3284546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(oh) I'm so in love Search me, oh God Search my heart (yes God) If you find any desire It's not You, </a:t>
            </a:r>
          </a:p>
        </p:txBody>
      </p:sp>
    </p:spTree>
    <p:extLst>
      <p:ext uri="{BB962C8B-B14F-4D97-AF65-F5344CB8AC3E}">
        <p14:creationId xmlns:p14="http://schemas.microsoft.com/office/powerpoint/2010/main" val="1928239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not You Take it all away, take it all away Till all that's left is you (yes, yes) Send the searchlight down</a:t>
            </a:r>
          </a:p>
        </p:txBody>
      </p:sp>
    </p:spTree>
    <p:extLst>
      <p:ext uri="{BB962C8B-B14F-4D97-AF65-F5344CB8AC3E}">
        <p14:creationId xmlns:p14="http://schemas.microsoft.com/office/powerpoint/2010/main" val="4165874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heaven (yes, Lord yes) Search me, search me</a:t>
            </a:r>
          </a:p>
          <a:p>
            <a:pPr marL="0" indent="0" algn="ctr">
              <a:buNone/>
            </a:pPr>
            <a:r>
              <a:rPr lang="en-US" sz="4000" dirty="0">
                <a:solidFill>
                  <a:schemeClr val="bg1"/>
                </a:solidFill>
                <a:latin typeface="Arial"/>
                <a:ea typeface="+mn-lt"/>
                <a:cs typeface="+mn-lt"/>
              </a:rPr>
              <a:t>I'm open, I'm open (yes) Search me, search me</a:t>
            </a:r>
          </a:p>
        </p:txBody>
      </p:sp>
    </p:spTree>
    <p:extLst>
      <p:ext uri="{BB962C8B-B14F-4D97-AF65-F5344CB8AC3E}">
        <p14:creationId xmlns:p14="http://schemas.microsoft.com/office/powerpoint/2010/main" val="1224205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Search me, search me You're the only one qualified</a:t>
            </a:r>
          </a:p>
          <a:p>
            <a:pPr marL="0" indent="0" algn="ctr">
              <a:buNone/>
            </a:pPr>
            <a:r>
              <a:rPr lang="en-US" sz="4000" dirty="0">
                <a:solidFill>
                  <a:schemeClr val="bg1"/>
                </a:solidFill>
                <a:latin typeface="Arial"/>
                <a:ea typeface="+mn-lt"/>
                <a:cs typeface="+mn-lt"/>
              </a:rPr>
              <a:t>You're the only one qualified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a:t>
            </a:r>
          </a:p>
        </p:txBody>
      </p:sp>
    </p:spTree>
    <p:extLst>
      <p:ext uri="{BB962C8B-B14F-4D97-AF65-F5344CB8AC3E}">
        <p14:creationId xmlns:p14="http://schemas.microsoft.com/office/powerpoint/2010/main" val="3241910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made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You made me</a:t>
            </a:r>
          </a:p>
          <a:p>
            <a:pPr marL="0" indent="0" algn="ctr">
              <a:buNone/>
            </a:pPr>
            <a:r>
              <a:rPr lang="en-US" sz="4000" dirty="0">
                <a:solidFill>
                  <a:schemeClr val="bg1"/>
                </a:solidFill>
                <a:latin typeface="Arial"/>
                <a:ea typeface="+mn-lt"/>
                <a:cs typeface="+mn-lt"/>
              </a:rPr>
              <a:t>You know what's supposed to be there You know</a:t>
            </a:r>
          </a:p>
        </p:txBody>
      </p:sp>
    </p:spTree>
    <p:extLst>
      <p:ext uri="{BB962C8B-B14F-4D97-AF65-F5344CB8AC3E}">
        <p14:creationId xmlns:p14="http://schemas.microsoft.com/office/powerpoint/2010/main" val="2510448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what's supposed to be there (search me) So take it all away, take it all away Till all that's left is You Take</a:t>
            </a:r>
          </a:p>
        </p:txBody>
      </p:sp>
    </p:spTree>
    <p:extLst>
      <p:ext uri="{BB962C8B-B14F-4D97-AF65-F5344CB8AC3E}">
        <p14:creationId xmlns:p14="http://schemas.microsoft.com/office/powerpoint/2010/main" val="4198181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away (take it all), take it all away (take it all), take it all away Till all that's left is You Take it all</a:t>
            </a:r>
          </a:p>
        </p:txBody>
      </p:sp>
    </p:spTree>
    <p:extLst>
      <p:ext uri="{BB962C8B-B14F-4D97-AF65-F5344CB8AC3E}">
        <p14:creationId xmlns:p14="http://schemas.microsoft.com/office/powerpoint/2010/main" val="3972582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take it all away (right now, right now), take it all away Till all that's left is You Take it all away (oh</a:t>
            </a:r>
          </a:p>
        </p:txBody>
      </p:sp>
    </p:spTree>
    <p:extLst>
      <p:ext uri="{BB962C8B-B14F-4D97-AF65-F5344CB8AC3E}">
        <p14:creationId xmlns:p14="http://schemas.microsoft.com/office/powerpoint/2010/main" val="3615333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yeah, oh yeah) Take it all away (oh yeah, oh yeah), take it all away Till all that's left is You</a:t>
            </a:r>
          </a:p>
        </p:txBody>
      </p:sp>
    </p:spTree>
    <p:extLst>
      <p:ext uri="{BB962C8B-B14F-4D97-AF65-F5344CB8AC3E}">
        <p14:creationId xmlns:p14="http://schemas.microsoft.com/office/powerpoint/2010/main" val="1176340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(oh yeah, oh yeah) Take it all away (yeah), take it all away Till all that's left is You take it</a:t>
            </a:r>
          </a:p>
        </p:txBody>
      </p:sp>
    </p:spTree>
    <p:extLst>
      <p:ext uri="{BB962C8B-B14F-4D97-AF65-F5344CB8AC3E}">
        <p14:creationId xmlns:p14="http://schemas.microsoft.com/office/powerpoint/2010/main" val="423007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the Lord. We will wait upon the Lord. Our God you reign forever. Our hope our strong deliverer.</a:t>
            </a:r>
          </a:p>
        </p:txBody>
      </p:sp>
    </p:spTree>
    <p:extLst>
      <p:ext uri="{BB962C8B-B14F-4D97-AF65-F5344CB8AC3E}">
        <p14:creationId xmlns:p14="http://schemas.microsoft.com/office/powerpoint/2010/main" val="593773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away (Take it all) take it all away Till all that's left is You Till all that's left is Your love You that all that's left</a:t>
            </a:r>
          </a:p>
        </p:txBody>
      </p:sp>
    </p:spTree>
    <p:extLst>
      <p:ext uri="{BB962C8B-B14F-4D97-AF65-F5344CB8AC3E}">
        <p14:creationId xmlns:p14="http://schemas.microsoft.com/office/powerpoint/2010/main" val="16225172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 Those who hunger and thirst, after righteousness You promises, we will be filled Till all</a:t>
            </a:r>
          </a:p>
        </p:txBody>
      </p:sp>
    </p:spTree>
    <p:extLst>
      <p:ext uri="{BB962C8B-B14F-4D97-AF65-F5344CB8AC3E}">
        <p14:creationId xmlns:p14="http://schemas.microsoft.com/office/powerpoint/2010/main" val="1512841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give us the desires of our hearts You give us what to want You give is what to crave</a:t>
            </a:r>
          </a:p>
        </p:txBody>
      </p:sp>
    </p:spTree>
    <p:extLst>
      <p:ext uri="{BB962C8B-B14F-4D97-AF65-F5344CB8AC3E}">
        <p14:creationId xmlns:p14="http://schemas.microsoft.com/office/powerpoint/2010/main" val="1113771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Till all 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revive my heat Create in me a clean heart Create in me a clean heart Till all</a:t>
            </a:r>
          </a:p>
        </p:txBody>
      </p:sp>
    </p:spTree>
    <p:extLst>
      <p:ext uri="{BB962C8B-B14F-4D97-AF65-F5344CB8AC3E}">
        <p14:creationId xmlns:p14="http://schemas.microsoft.com/office/powerpoint/2010/main" val="1990261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Revel the right spirit Revel the right motives Revel the right pursuit Revel heaven oh</a:t>
            </a:r>
          </a:p>
        </p:txBody>
      </p:sp>
    </p:spTree>
    <p:extLst>
      <p:ext uri="{BB962C8B-B14F-4D97-AF65-F5344CB8AC3E}">
        <p14:creationId xmlns:p14="http://schemas.microsoft.com/office/powerpoint/2010/main" val="3229437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Till all that's left is You, oh, oh Till all that's left is You Take it all Take it all away Till all that's left is You</a:t>
            </a:r>
          </a:p>
        </p:txBody>
      </p:sp>
    </p:spTree>
    <p:extLst>
      <p:ext uri="{BB962C8B-B14F-4D97-AF65-F5344CB8AC3E}">
        <p14:creationId xmlns:p14="http://schemas.microsoft.com/office/powerpoint/2010/main" val="3209279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Till all that's left is You Holy fire burn, holy fire burn Empty everything inside of me Till all</a:t>
            </a:r>
          </a:p>
        </p:txBody>
      </p:sp>
    </p:spTree>
    <p:extLst>
      <p:ext uri="{BB962C8B-B14F-4D97-AF65-F5344CB8AC3E}">
        <p14:creationId xmlns:p14="http://schemas.microsoft.com/office/powerpoint/2010/main" val="3439983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Burn it all away, right now in Your presence Oh, till all that's left is You There's a</a:t>
            </a:r>
          </a:p>
        </p:txBody>
      </p:sp>
    </p:spTree>
    <p:extLst>
      <p:ext uri="{BB962C8B-B14F-4D97-AF65-F5344CB8AC3E}">
        <p14:creationId xmlns:p14="http://schemas.microsoft.com/office/powerpoint/2010/main" val="201758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cleansing happening now Lift your hands, there's a cleansing happening now The Devine Surgeon, He's</a:t>
            </a:r>
          </a:p>
        </p:txBody>
      </p:sp>
    </p:spTree>
    <p:extLst>
      <p:ext uri="{BB962C8B-B14F-4D97-AF65-F5344CB8AC3E}">
        <p14:creationId xmlns:p14="http://schemas.microsoft.com/office/powerpoint/2010/main" val="24184116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room Even the things you don't know that are there He's taking it out But His gentle, He's taking it</a:t>
            </a:r>
          </a:p>
        </p:txBody>
      </p:sp>
    </p:spTree>
    <p:extLst>
      <p:ext uri="{BB962C8B-B14F-4D97-AF65-F5344CB8AC3E}">
        <p14:creationId xmlns:p14="http://schemas.microsoft.com/office/powerpoint/2010/main" val="199858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everlasting God. The everlasting God. You do not faint you wont grow weary. You’re the </a:t>
            </a:r>
          </a:p>
        </p:txBody>
      </p:sp>
    </p:spTree>
    <p:extLst>
      <p:ext uri="{BB962C8B-B14F-4D97-AF65-F5344CB8AC3E}">
        <p14:creationId xmlns:p14="http://schemas.microsoft.com/office/powerpoint/2010/main" val="2915697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With His fire, He's taking it out With His love, His love, His love He's a gentle Surgeon, He won't hurt</a:t>
            </a:r>
          </a:p>
        </p:txBody>
      </p:sp>
    </p:spTree>
    <p:extLst>
      <p:ext uri="{BB962C8B-B14F-4D97-AF65-F5344CB8AC3E}">
        <p14:creationId xmlns:p14="http://schemas.microsoft.com/office/powerpoint/2010/main" val="6559024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whoa His taking it out, yeah Take whatever You desire</a:t>
            </a:r>
          </a:p>
        </p:txBody>
      </p:sp>
    </p:spTree>
    <p:extLst>
      <p:ext uri="{BB962C8B-B14F-4D97-AF65-F5344CB8AC3E}">
        <p14:creationId xmlns:p14="http://schemas.microsoft.com/office/powerpoint/2010/main" val="19838913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(Bethel)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266363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3764563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40219875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a:t>
            </a:r>
          </a:p>
        </p:txBody>
      </p:sp>
    </p:spTree>
    <p:extLst>
      <p:ext uri="{BB962C8B-B14F-4D97-AF65-F5344CB8AC3E}">
        <p14:creationId xmlns:p14="http://schemas.microsoft.com/office/powerpoint/2010/main" val="2122616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And let the King of my heart Be the wind inside my sails The anchor in the</a:t>
            </a:r>
          </a:p>
        </p:txBody>
      </p:sp>
    </p:spTree>
    <p:extLst>
      <p:ext uri="{BB962C8B-B14F-4D97-AF65-F5344CB8AC3E}">
        <p14:creationId xmlns:p14="http://schemas.microsoft.com/office/powerpoint/2010/main" val="37227745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waves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He is my song Let the King of my heart</a:t>
            </a:r>
          </a:p>
          <a:p>
            <a:pPr marL="0" indent="0" algn="ctr">
              <a:buNone/>
            </a:pPr>
            <a:r>
              <a:rPr lang="en-US" sz="4000" dirty="0">
                <a:solidFill>
                  <a:schemeClr val="bg1"/>
                </a:solidFill>
                <a:latin typeface="Arial"/>
                <a:ea typeface="+mn-lt"/>
                <a:cs typeface="+mn-lt"/>
              </a:rPr>
              <a:t>Be the fire inside my veins The echo of my days Oh</a:t>
            </a:r>
          </a:p>
        </p:txBody>
      </p:sp>
    </p:spTree>
    <p:extLst>
      <p:ext uri="{BB962C8B-B14F-4D97-AF65-F5344CB8AC3E}">
        <p14:creationId xmlns:p14="http://schemas.microsoft.com/office/powerpoint/2010/main" val="34460109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He is my song Let the King of my heart Be the wind inside my sails The anchor in the waves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7317834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is my song Let the King of my heart Be the fire inside my veins The echo of my days Oh, He is my</a:t>
            </a:r>
          </a:p>
        </p:txBody>
      </p:sp>
    </p:spTree>
    <p:extLst>
      <p:ext uri="{BB962C8B-B14F-4D97-AF65-F5344CB8AC3E}">
        <p14:creationId xmlns:p14="http://schemas.microsoft.com/office/powerpoint/2010/main" val="116106031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12425</TotalTime>
  <Words>4982</Words>
  <Application>Microsoft Office PowerPoint</Application>
  <PresentationFormat>Widescreen</PresentationFormat>
  <Paragraphs>298</Paragraphs>
  <Slides>155</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155</vt:i4>
      </vt:variant>
    </vt:vector>
  </HeadingPairs>
  <TitlesOfParts>
    <vt:vector size="166"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798</cp:revision>
  <dcterms:created xsi:type="dcterms:W3CDTF">2009-08-18T08:19:59Z</dcterms:created>
  <dcterms:modified xsi:type="dcterms:W3CDTF">2022-05-14T04:09:31Z</dcterms:modified>
</cp:coreProperties>
</file>