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8" r:id="rId3"/>
    <p:sldMasterId id="2147483700" r:id="rId4"/>
  </p:sldMasterIdLst>
  <p:notesMasterIdLst>
    <p:notesMasterId r:id="rId142"/>
  </p:notesMasterIdLst>
  <p:handoutMasterIdLst>
    <p:handoutMasterId r:id="rId143"/>
  </p:handoutMasterIdLst>
  <p:sldIdLst>
    <p:sldId id="1144"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1145" r:id="rId20"/>
    <p:sldId id="1146" r:id="rId21"/>
    <p:sldId id="1148" r:id="rId22"/>
    <p:sldId id="437" r:id="rId23"/>
    <p:sldId id="438" r:id="rId24"/>
    <p:sldId id="439" r:id="rId25"/>
    <p:sldId id="1149" r:id="rId26"/>
    <p:sldId id="1150" r:id="rId27"/>
    <p:sldId id="1151" r:id="rId28"/>
    <p:sldId id="1152" r:id="rId29"/>
    <p:sldId id="1153" r:id="rId30"/>
    <p:sldId id="1154" r:id="rId31"/>
    <p:sldId id="446" r:id="rId32"/>
    <p:sldId id="1155" r:id="rId33"/>
    <p:sldId id="1156" r:id="rId34"/>
    <p:sldId id="1157" r:id="rId35"/>
    <p:sldId id="1158" r:id="rId36"/>
    <p:sldId id="523" r:id="rId37"/>
    <p:sldId id="524" r:id="rId38"/>
    <p:sldId id="525" r:id="rId39"/>
    <p:sldId id="1045" r:id="rId40"/>
    <p:sldId id="1046" r:id="rId41"/>
    <p:sldId id="1047" r:id="rId42"/>
    <p:sldId id="1048" r:id="rId43"/>
    <p:sldId id="1049" r:id="rId44"/>
    <p:sldId id="1050" r:id="rId45"/>
    <p:sldId id="1051" r:id="rId46"/>
    <p:sldId id="1052" r:id="rId47"/>
    <p:sldId id="1053" r:id="rId48"/>
    <p:sldId id="1054" r:id="rId49"/>
    <p:sldId id="1055" r:id="rId50"/>
    <p:sldId id="1056" r:id="rId51"/>
    <p:sldId id="1057" r:id="rId52"/>
    <p:sldId id="1058" r:id="rId53"/>
    <p:sldId id="1059" r:id="rId54"/>
    <p:sldId id="1060" r:id="rId55"/>
    <p:sldId id="1061" r:id="rId56"/>
    <p:sldId id="420" r:id="rId57"/>
    <p:sldId id="421" r:id="rId58"/>
    <p:sldId id="422" r:id="rId59"/>
    <p:sldId id="423" r:id="rId60"/>
    <p:sldId id="424" r:id="rId61"/>
    <p:sldId id="425" r:id="rId62"/>
    <p:sldId id="426" r:id="rId63"/>
    <p:sldId id="427" r:id="rId64"/>
    <p:sldId id="428" r:id="rId65"/>
    <p:sldId id="429" r:id="rId66"/>
    <p:sldId id="419" r:id="rId67"/>
    <p:sldId id="430" r:id="rId68"/>
    <p:sldId id="432" r:id="rId69"/>
    <p:sldId id="352" r:id="rId70"/>
    <p:sldId id="440" r:id="rId71"/>
    <p:sldId id="441" r:id="rId72"/>
    <p:sldId id="442" r:id="rId73"/>
    <p:sldId id="443" r:id="rId74"/>
    <p:sldId id="444" r:id="rId75"/>
    <p:sldId id="445" r:id="rId76"/>
    <p:sldId id="451" r:id="rId77"/>
    <p:sldId id="447" r:id="rId78"/>
    <p:sldId id="448" r:id="rId79"/>
    <p:sldId id="449" r:id="rId80"/>
    <p:sldId id="450" r:id="rId81"/>
    <p:sldId id="452" r:id="rId82"/>
    <p:sldId id="453" r:id="rId83"/>
    <p:sldId id="454" r:id="rId84"/>
    <p:sldId id="455" r:id="rId85"/>
    <p:sldId id="906" r:id="rId86"/>
    <p:sldId id="460" r:id="rId87"/>
    <p:sldId id="367" r:id="rId88"/>
    <p:sldId id="464" r:id="rId89"/>
    <p:sldId id="465" r:id="rId90"/>
    <p:sldId id="431" r:id="rId91"/>
    <p:sldId id="461" r:id="rId92"/>
    <p:sldId id="519" r:id="rId93"/>
    <p:sldId id="369" r:id="rId94"/>
    <p:sldId id="520" r:id="rId95"/>
    <p:sldId id="373" r:id="rId96"/>
    <p:sldId id="374" r:id="rId97"/>
    <p:sldId id="375" r:id="rId98"/>
    <p:sldId id="376" r:id="rId99"/>
    <p:sldId id="368" r:id="rId100"/>
    <p:sldId id="377" r:id="rId101"/>
    <p:sldId id="378" r:id="rId102"/>
    <p:sldId id="379" r:id="rId103"/>
    <p:sldId id="380" r:id="rId104"/>
    <p:sldId id="381" r:id="rId105"/>
    <p:sldId id="382" r:id="rId106"/>
    <p:sldId id="383" r:id="rId107"/>
    <p:sldId id="384" r:id="rId108"/>
    <p:sldId id="385" r:id="rId109"/>
    <p:sldId id="386" r:id="rId110"/>
    <p:sldId id="388" r:id="rId111"/>
    <p:sldId id="528" r:id="rId112"/>
    <p:sldId id="527" r:id="rId113"/>
    <p:sldId id="882" r:id="rId114"/>
    <p:sldId id="881" r:id="rId115"/>
    <p:sldId id="880" r:id="rId116"/>
    <p:sldId id="904" r:id="rId117"/>
    <p:sldId id="905" r:id="rId118"/>
    <p:sldId id="903" r:id="rId119"/>
    <p:sldId id="902" r:id="rId120"/>
    <p:sldId id="901" r:id="rId121"/>
    <p:sldId id="900" r:id="rId122"/>
    <p:sldId id="899" r:id="rId123"/>
    <p:sldId id="898" r:id="rId124"/>
    <p:sldId id="897" r:id="rId125"/>
    <p:sldId id="896" r:id="rId126"/>
    <p:sldId id="895" r:id="rId127"/>
    <p:sldId id="894" r:id="rId128"/>
    <p:sldId id="893" r:id="rId129"/>
    <p:sldId id="892" r:id="rId130"/>
    <p:sldId id="891" r:id="rId131"/>
    <p:sldId id="890" r:id="rId132"/>
    <p:sldId id="1147" r:id="rId133"/>
    <p:sldId id="502" r:id="rId134"/>
    <p:sldId id="503" r:id="rId135"/>
    <p:sldId id="795" r:id="rId136"/>
    <p:sldId id="796" r:id="rId137"/>
    <p:sldId id="797" r:id="rId138"/>
    <p:sldId id="794" r:id="rId139"/>
    <p:sldId id="571" r:id="rId140"/>
    <p:sldId id="859" r:id="rId14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6075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86766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5119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16356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18574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58856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525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5289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04041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12963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727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6/11/2022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6/11/2022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6/11/2022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6/11/2022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6/11/2022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659225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19203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7757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8242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865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7476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4140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92984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236252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860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702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173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856812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6/11/2022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48482963"/>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8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Rattle</a:t>
            </a:r>
          </a:p>
          <a:p>
            <a:pPr marL="0" indent="0" algn="ctr">
              <a:buNone/>
            </a:pPr>
            <a:r>
              <a:rPr lang="en-US" sz="4400" b="1" dirty="0">
                <a:solidFill>
                  <a:schemeClr val="bg1"/>
                </a:solidFill>
                <a:latin typeface="Arial"/>
                <a:ea typeface="+mn-lt"/>
                <a:cs typeface="+mn-lt"/>
              </a:rPr>
              <a:t>(Elevation Worship)</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4031377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God is able to save and deliver and heal</a:t>
            </a:r>
          </a:p>
        </p:txBody>
      </p:sp>
    </p:spTree>
    <p:extLst>
      <p:ext uri="{BB962C8B-B14F-4D97-AF65-F5344CB8AC3E}">
        <p14:creationId xmlns:p14="http://schemas.microsoft.com/office/powerpoint/2010/main" val="21642390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10:19–20 (NLT)</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And so, dear brothers and sisters, we can boldly enter heaven’s Most Holy Place because of the blood of Jesus. 20 By his death, Jesus opened a new and life-giving way through the curtain into the Most Holy Place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You Are Redeemed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Galatians 3:13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Christ has redeemed us from the curse of the law, having become a curse for us (for it is written, “Cursed is everyone who hangs on a tree”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734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1:18–19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knowing that you were not redeemed with corruptible things, like silver or gold, from your aimless conduct received by tradition from your fathers, 19 but with the precious blood of Christ, as of a lamb without blemish and without spot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7. You Have the Advantage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228600" y="76200"/>
            <a:ext cx="11582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6:15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in Christ Jesus neither circumcision nor uncircumcision avails anything, but a new creation”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430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You Are an Overcomer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For whatsoever is born of God overcomes the world. And this is the victory that has overcome the world—our faith. 5 Who is he who overcomes the world, but he who believes that Jesus is the Son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5240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“Yet in all these things we are more than conquerors through Him who loved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2 Corinthians 2:14</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“Now thanks be to God who always leads us in triumph in Christ, and through us diffuses the fragrance of His knowledge in every place”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restore anything that he wants to. Just ask the man who was thrown on the bones of Elisha. If </a:t>
            </a:r>
          </a:p>
        </p:txBody>
      </p:sp>
    </p:spTree>
    <p:extLst>
      <p:ext uri="{BB962C8B-B14F-4D97-AF65-F5344CB8AC3E}">
        <p14:creationId xmlns:p14="http://schemas.microsoft.com/office/powerpoint/2010/main" val="12430099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You Have a New Nature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As His divine power has given to us all things that pertain to life and godliness, godliness, through the knowledge of Him who called us by glory and virtue,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626528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by which have been given to us exceedingly great and precious promises, that through these you may be partakers of the divine nature, having escaped the corruption that is in the world through lust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5:22-24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the fruit of the Spirit is love, joy, peace, longsuffering, kindness, goodness, faithfulness, 23 gentleness, self-control. Against such there is no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7920716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Your Limits Have Been Removed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804835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“Likewise the Spirit also helps in our weaknesses. For we do not know what we should pray for as we ought, but the Spirit Himself makes intercession for us with groanings which cannot be uttered”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You Are an Ambassador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then, we are ambassadors for Christ, as though God were pleading through us: we implore you on Christ’s behalf, be reconciled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You Are Royalty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if by the one man’s offense death reigned through the one, much more those who receive abundance of grace and of the gift of righteousness will reign in life through the One,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anything that He can’t do. Just ask the stone that was rolled at the tomb in the garden. What </a:t>
            </a:r>
          </a:p>
        </p:txBody>
      </p:sp>
    </p:spTree>
    <p:extLst>
      <p:ext uri="{BB962C8B-B14F-4D97-AF65-F5344CB8AC3E}">
        <p14:creationId xmlns:p14="http://schemas.microsoft.com/office/powerpoint/2010/main" val="184239711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has made us kings and priests to His God and Father, to Him be glory and dominion forever and ever.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0201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You Are the Temple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65695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Or do you not know that your body is the temple of the Holy Spirit who is in you, whom you have from God, and you are not your own? 20 For you were bought at a price; therefore glorify God in your body and in your spirit, which are God’s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51702279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You Have a Purpose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278770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2:10 (NLT)</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we are God’s masterpiece. He has created us anew in Christ Jesus, so we can do the good things he planned for us long ago”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79969582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You Are Anointed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3286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12:27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you are the body of Christ and members individually”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27690258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You Are a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01934421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5:23 (NLT)</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may the God of peace make you holy in every way, and may your whole spirit and soul and body be kept blameless until our Lord Jesus Christ comes again”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6632919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1:13-14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Yes, I think it is right, as long as I am in this tent, to stir you up by reminding you, 14 knowing that shortly I must put off my tent, just as our Lord Jesus Christ showed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280522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Happens when God says to move. I feel him moving it now. I feel him doing it now. I feel him doing it now.</a:t>
            </a:r>
          </a:p>
        </p:txBody>
      </p:sp>
    </p:spTree>
    <p:extLst>
      <p:ext uri="{BB962C8B-B14F-4D97-AF65-F5344CB8AC3E}">
        <p14:creationId xmlns:p14="http://schemas.microsoft.com/office/powerpoint/2010/main" val="196332236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it now, Do it now. This is the sound of dry bones rattling. This is the praise make a dead man walk </a:t>
            </a:r>
          </a:p>
        </p:txBody>
      </p:sp>
    </p:spTree>
    <p:extLst>
      <p:ext uri="{BB962C8B-B14F-4D97-AF65-F5344CB8AC3E}">
        <p14:creationId xmlns:p14="http://schemas.microsoft.com/office/powerpoint/2010/main" val="2094476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Again. Open the grave I’m coming out.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again. Open the grave I’m coming out</a:t>
            </a:r>
          </a:p>
        </p:txBody>
      </p:sp>
    </p:spTree>
    <p:extLst>
      <p:ext uri="{BB962C8B-B14F-4D97-AF65-F5344CB8AC3E}">
        <p14:creationId xmlns:p14="http://schemas.microsoft.com/office/powerpoint/2010/main" val="666297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again. Open the grave I’m coming out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again. This is </a:t>
            </a:r>
          </a:p>
        </p:txBody>
      </p:sp>
    </p:spTree>
    <p:extLst>
      <p:ext uri="{BB962C8B-B14F-4D97-AF65-F5344CB8AC3E}">
        <p14:creationId xmlns:p14="http://schemas.microsoft.com/office/powerpoint/2010/main" val="1042657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sound of dry bones rattling.</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18605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“We Believe”</a:t>
            </a:r>
          </a:p>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NewsBoys</a:t>
            </a:r>
            <a:r>
              <a:rPr lang="en-US" sz="4400" b="1" dirty="0">
                <a:solidFill>
                  <a:schemeClr val="bg1"/>
                </a:solidFill>
                <a:latin typeface="Arial"/>
                <a:ea typeface="+mn-lt"/>
                <a:cs typeface="+mn-lt"/>
              </a:rPr>
              <a:t>)</a:t>
            </a:r>
          </a:p>
        </p:txBody>
      </p:sp>
    </p:spTree>
    <p:extLst>
      <p:ext uri="{BB962C8B-B14F-4D97-AF65-F5344CB8AC3E}">
        <p14:creationId xmlns:p14="http://schemas.microsoft.com/office/powerpoint/2010/main" val="2044147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this time of desperation When all we know is doubt and fear There is only one foundation We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48372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Saturday was silent. Surely it was through. Since when has impossible. Ever stopped you. Friday’s </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609685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 We believe We believe in God the Father</a:t>
            </a:r>
          </a:p>
          <a:p>
            <a:pPr marL="0" indent="0" algn="ctr">
              <a:buNone/>
            </a:pPr>
            <a:r>
              <a:rPr lang="en-US" sz="4000" dirty="0">
                <a:solidFill>
                  <a:schemeClr val="bg1"/>
                </a:solidFill>
                <a:latin typeface="Arial"/>
                <a:ea typeface="+mn-lt"/>
                <a:cs typeface="+mn-lt"/>
              </a:rPr>
              <a:t>We believe in Jesus Christ We believe in the Holy</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185566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Spirit And He's given us new life We believe in the crucifixion We believe that He conquered death We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4185571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 in the resurrection And He's </a:t>
            </a:r>
            <a:r>
              <a:rPr lang="en-US" sz="4000" dirty="0" err="1">
                <a:solidFill>
                  <a:schemeClr val="bg1"/>
                </a:solidFill>
                <a:latin typeface="Arial"/>
                <a:ea typeface="+mn-lt"/>
                <a:cs typeface="+mn-lt"/>
              </a:rPr>
              <a:t>comin</a:t>
            </a:r>
            <a:r>
              <a:rPr lang="en-US" sz="4000" dirty="0">
                <a:solidFill>
                  <a:schemeClr val="bg1"/>
                </a:solidFill>
                <a:latin typeface="Arial"/>
                <a:ea typeface="+mn-lt"/>
                <a:cs typeface="+mn-lt"/>
              </a:rPr>
              <a:t>' back again We believe So, let our faith be more than</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396173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anthems Greater than the songs we sing And in our weakness and temptations We believe We believe</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992845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 believe in God the Father We believe in Jesus Christ We believe in the Holy Spirit And He's given</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013779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us new life We believe in the crucifixion We believe that He conquered death We believe in the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557510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resurrection And He's </a:t>
            </a:r>
            <a:r>
              <a:rPr lang="en-US" sz="4000" dirty="0" err="1">
                <a:solidFill>
                  <a:schemeClr val="bg1"/>
                </a:solidFill>
                <a:latin typeface="Arial"/>
                <a:ea typeface="+mn-lt"/>
                <a:cs typeface="+mn-lt"/>
              </a:rPr>
              <a:t>comin</a:t>
            </a:r>
            <a:r>
              <a:rPr lang="en-US" sz="4000" dirty="0">
                <a:solidFill>
                  <a:schemeClr val="bg1"/>
                </a:solidFill>
                <a:latin typeface="Arial"/>
                <a:ea typeface="+mn-lt"/>
                <a:cs typeface="+mn-lt"/>
              </a:rPr>
              <a:t>' back again Let the lost be found and the dead be raised In the here and</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761920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now, let love invade Let the church live loud, our God we'll say We believe, we believe And the gates</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69855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hell will not prevail For the power of God, has torn the veil Now we know Your love will never fail We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021826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 we believe We believe in God the Father</a:t>
            </a:r>
          </a:p>
          <a:p>
            <a:pPr marL="0" indent="0" algn="ctr">
              <a:buNone/>
            </a:pPr>
            <a:r>
              <a:rPr lang="en-US" sz="4000" dirty="0">
                <a:solidFill>
                  <a:schemeClr val="bg1"/>
                </a:solidFill>
                <a:latin typeface="Arial"/>
                <a:ea typeface="+mn-lt"/>
                <a:cs typeface="+mn-lt"/>
              </a:rPr>
              <a:t>We believe in Jesus Christ We believe in the Holy</a:t>
            </a:r>
          </a:p>
        </p:txBody>
      </p:sp>
    </p:spTree>
    <p:extLst>
      <p:ext uri="{BB962C8B-B14F-4D97-AF65-F5344CB8AC3E}">
        <p14:creationId xmlns:p14="http://schemas.microsoft.com/office/powerpoint/2010/main" val="1954378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Disappointment. Is Sunday’s empty tomb. Since when has impossible ever stopped you. </a:t>
            </a:r>
          </a:p>
        </p:txBody>
      </p:sp>
    </p:spTree>
    <p:extLst>
      <p:ext uri="{BB962C8B-B14F-4D97-AF65-F5344CB8AC3E}">
        <p14:creationId xmlns:p14="http://schemas.microsoft.com/office/powerpoint/2010/main" val="3904694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Spirit And He's given us new life We believe in the crucifixion We believe that He conquered death</a:t>
            </a:r>
          </a:p>
        </p:txBody>
      </p:sp>
    </p:spTree>
    <p:extLst>
      <p:ext uri="{BB962C8B-B14F-4D97-AF65-F5344CB8AC3E}">
        <p14:creationId xmlns:p14="http://schemas.microsoft.com/office/powerpoint/2010/main" val="592880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believe in the resurrection And He's </a:t>
            </a:r>
            <a:r>
              <a:rPr lang="en-US" sz="4000" dirty="0" err="1">
                <a:solidFill>
                  <a:schemeClr val="bg1"/>
                </a:solidFill>
                <a:latin typeface="Arial"/>
                <a:ea typeface="+mn-lt"/>
                <a:cs typeface="+mn-lt"/>
              </a:rPr>
              <a:t>comin</a:t>
            </a:r>
            <a:r>
              <a:rPr lang="en-US" sz="4000" dirty="0">
                <a:solidFill>
                  <a:schemeClr val="bg1"/>
                </a:solidFill>
                <a:latin typeface="Arial"/>
                <a:ea typeface="+mn-lt"/>
                <a:cs typeface="+mn-lt"/>
              </a:rPr>
              <a:t>' back</a:t>
            </a:r>
          </a:p>
          <a:p>
            <a:pPr marL="0" indent="0" algn="ctr">
              <a:buNone/>
            </a:pPr>
            <a:r>
              <a:rPr lang="en-US" sz="4000" dirty="0">
                <a:solidFill>
                  <a:schemeClr val="bg1"/>
                </a:solidFill>
                <a:latin typeface="Arial"/>
                <a:ea typeface="+mn-lt"/>
                <a:cs typeface="+mn-lt"/>
              </a:rPr>
              <a:t>He's </a:t>
            </a:r>
            <a:r>
              <a:rPr lang="en-US" sz="4000" dirty="0" err="1">
                <a:solidFill>
                  <a:schemeClr val="bg1"/>
                </a:solidFill>
                <a:latin typeface="Arial"/>
                <a:ea typeface="+mn-lt"/>
                <a:cs typeface="+mn-lt"/>
              </a:rPr>
              <a:t>comin</a:t>
            </a:r>
            <a:r>
              <a:rPr lang="en-US" sz="4000" dirty="0">
                <a:solidFill>
                  <a:schemeClr val="bg1"/>
                </a:solidFill>
                <a:latin typeface="Arial"/>
                <a:ea typeface="+mn-lt"/>
                <a:cs typeface="+mn-lt"/>
              </a:rPr>
              <a:t>' back again He's </a:t>
            </a:r>
            <a:r>
              <a:rPr lang="en-US" sz="4000" dirty="0" err="1">
                <a:solidFill>
                  <a:schemeClr val="bg1"/>
                </a:solidFill>
                <a:latin typeface="Arial"/>
                <a:ea typeface="+mn-lt"/>
                <a:cs typeface="+mn-lt"/>
              </a:rPr>
              <a:t>comin</a:t>
            </a:r>
            <a:r>
              <a:rPr lang="en-US" sz="4000" dirty="0">
                <a:solidFill>
                  <a:schemeClr val="bg1"/>
                </a:solidFill>
                <a:latin typeface="Arial"/>
                <a:ea typeface="+mn-lt"/>
                <a:cs typeface="+mn-lt"/>
              </a:rPr>
              <a:t>' back again We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139013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 We believe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4156812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Make Room The Church Will Sing</a:t>
            </a:r>
          </a:p>
          <a:p>
            <a:pPr marL="0" indent="0" algn="ctr">
              <a:buNone/>
            </a:pPr>
            <a:r>
              <a:rPr lang="en-US" sz="4400" b="1" dirty="0">
                <a:solidFill>
                  <a:schemeClr val="bg1"/>
                </a:solidFill>
                <a:latin typeface="Arial"/>
                <a:ea typeface="+mn-lt"/>
                <a:cs typeface="+mn-lt"/>
              </a:rPr>
              <a:t>(Elyssa Smith, Community Music)</a:t>
            </a:r>
          </a:p>
        </p:txBody>
      </p:sp>
    </p:spTree>
    <p:extLst>
      <p:ext uri="{BB962C8B-B14F-4D97-AF65-F5344CB8AC3E}">
        <p14:creationId xmlns:p14="http://schemas.microsoft.com/office/powerpoint/2010/main" val="203754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burden, every crown This is my surrender This is my surrender</a:t>
            </a:r>
          </a:p>
        </p:txBody>
      </p:sp>
    </p:spTree>
    <p:extLst>
      <p:ext uri="{BB962C8B-B14F-4D97-AF65-F5344CB8AC3E}">
        <p14:creationId xmlns:p14="http://schemas.microsoft.com/office/powerpoint/2010/main" val="454146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lie and every doubt</a:t>
            </a:r>
          </a:p>
          <a:p>
            <a:pPr marL="0" indent="0" algn="ctr">
              <a:buNone/>
            </a:pPr>
            <a:r>
              <a:rPr lang="en-US" sz="4000" dirty="0">
                <a:solidFill>
                  <a:schemeClr val="bg1"/>
                </a:solidFill>
                <a:latin typeface="Arial"/>
                <a:ea typeface="+mn-lt"/>
                <a:cs typeface="+mn-lt"/>
              </a:rPr>
              <a:t>This is my surrender And I will make room for You</a:t>
            </a:r>
          </a:p>
        </p:txBody>
      </p:sp>
    </p:spTree>
    <p:extLst>
      <p:ext uri="{BB962C8B-B14F-4D97-AF65-F5344CB8AC3E}">
        <p14:creationId xmlns:p14="http://schemas.microsoft.com/office/powerpoint/2010/main" val="3116483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I will make room for You To do whatever You</a:t>
            </a:r>
          </a:p>
        </p:txBody>
      </p:sp>
    </p:spTree>
    <p:extLst>
      <p:ext uri="{BB962C8B-B14F-4D97-AF65-F5344CB8AC3E}">
        <p14:creationId xmlns:p14="http://schemas.microsoft.com/office/powerpoint/2010/main" val="3556858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Here is where I lay it down Every burden, every crown This is my</a:t>
            </a:r>
          </a:p>
        </p:txBody>
      </p:sp>
    </p:spTree>
    <p:extLst>
      <p:ext uri="{BB962C8B-B14F-4D97-AF65-F5344CB8AC3E}">
        <p14:creationId xmlns:p14="http://schemas.microsoft.com/office/powerpoint/2010/main" val="316687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This is my surrender Here is where I lay it down Every lie and every doubt This is my surrender</a:t>
            </a:r>
          </a:p>
        </p:txBody>
      </p:sp>
    </p:spTree>
    <p:extLst>
      <p:ext uri="{BB962C8B-B14F-4D97-AF65-F5344CB8AC3E}">
        <p14:creationId xmlns:p14="http://schemas.microsoft.com/office/powerpoint/2010/main" val="3112052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a:t>
            </a:r>
          </a:p>
        </p:txBody>
      </p:sp>
    </p:spTree>
    <p:extLst>
      <p:ext uri="{BB962C8B-B14F-4D97-AF65-F5344CB8AC3E}">
        <p14:creationId xmlns:p14="http://schemas.microsoft.com/office/powerpoint/2010/main" val="179567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This is the sound of dry bones rattling. This is the praise make a dead man walk again. Open the </a:t>
            </a:r>
          </a:p>
        </p:txBody>
      </p:sp>
    </p:spTree>
    <p:extLst>
      <p:ext uri="{BB962C8B-B14F-4D97-AF65-F5344CB8AC3E}">
        <p14:creationId xmlns:p14="http://schemas.microsoft.com/office/powerpoint/2010/main" val="972420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 room for You</a:t>
            </a:r>
          </a:p>
        </p:txBody>
      </p:sp>
    </p:spTree>
    <p:extLst>
      <p:ext uri="{BB962C8B-B14F-4D97-AF65-F5344CB8AC3E}">
        <p14:creationId xmlns:p14="http://schemas.microsoft.com/office/powerpoint/2010/main" val="2366933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To do whatever You want to </a:t>
            </a:r>
            <a:r>
              <a:rPr lang="en-US" sz="4400" dirty="0" err="1">
                <a:solidFill>
                  <a:schemeClr val="bg1"/>
                </a:solidFill>
                <a:latin typeface="Arial"/>
                <a:ea typeface="+mn-lt"/>
                <a:cs typeface="+mn-lt"/>
              </a:rPr>
              <a:t>To</a:t>
            </a:r>
            <a:r>
              <a:rPr lang="en-US" sz="4400" dirty="0">
                <a:solidFill>
                  <a:schemeClr val="bg1"/>
                </a:solidFill>
                <a:latin typeface="Arial"/>
                <a:ea typeface="+mn-lt"/>
                <a:cs typeface="+mn-lt"/>
              </a:rPr>
              <a:t> do whatever You want to And I will make room for You To do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68793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(Jesus) Have Your way, have Your way Jesus Have</a:t>
            </a:r>
          </a:p>
        </p:txBody>
      </p:sp>
    </p:spTree>
    <p:extLst>
      <p:ext uri="{BB962C8B-B14F-4D97-AF65-F5344CB8AC3E}">
        <p14:creationId xmlns:p14="http://schemas.microsoft.com/office/powerpoint/2010/main" val="2977251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with us Have Your way with us, ooh We surrender We surrender Jesus Have Your way Jesus</a:t>
            </a:r>
          </a:p>
        </p:txBody>
      </p:sp>
    </p:spTree>
    <p:extLst>
      <p:ext uri="{BB962C8B-B14F-4D97-AF65-F5344CB8AC3E}">
        <p14:creationId xmlns:p14="http://schemas.microsoft.com/office/powerpoint/2010/main" val="1861064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Shake up the ground of all my tradition Break down the walls of all my religion Your way is better Your</a:t>
            </a:r>
          </a:p>
        </p:txBody>
      </p:sp>
    </p:spTree>
    <p:extLst>
      <p:ext uri="{BB962C8B-B14F-4D97-AF65-F5344CB8AC3E}">
        <p14:creationId xmlns:p14="http://schemas.microsoft.com/office/powerpoint/2010/main" val="4195705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is better Shake up the ground of all my tradition Break down the walls of all my religion Your way is</a:t>
            </a:r>
          </a:p>
        </p:txBody>
      </p:sp>
    </p:spTree>
    <p:extLst>
      <p:ext uri="{BB962C8B-B14F-4D97-AF65-F5344CB8AC3E}">
        <p14:creationId xmlns:p14="http://schemas.microsoft.com/office/powerpoint/2010/main" val="3150185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Your way is better Shake up the ground of all my tradition Break down the walls of all my religion</a:t>
            </a:r>
          </a:p>
        </p:txBody>
      </p:sp>
    </p:spTree>
    <p:extLst>
      <p:ext uri="{BB962C8B-B14F-4D97-AF65-F5344CB8AC3E}">
        <p14:creationId xmlns:p14="http://schemas.microsoft.com/office/powerpoint/2010/main" val="4097446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is better Your way is better Shake up the ground of all my tradition Break down the walls of all</a:t>
            </a:r>
          </a:p>
        </p:txBody>
      </p:sp>
    </p:spTree>
    <p:extLst>
      <p:ext uri="{BB962C8B-B14F-4D97-AF65-F5344CB8AC3E}">
        <p14:creationId xmlns:p14="http://schemas.microsoft.com/office/powerpoint/2010/main" val="3800560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religion Your way is better Your way is better And I will make room for You To do whatever You want to</a:t>
            </a:r>
          </a:p>
        </p:txBody>
      </p:sp>
    </p:spTree>
    <p:extLst>
      <p:ext uri="{BB962C8B-B14F-4D97-AF65-F5344CB8AC3E}">
        <p14:creationId xmlns:p14="http://schemas.microsoft.com/office/powerpoint/2010/main" val="2770499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a:t>
            </a:r>
          </a:p>
        </p:txBody>
      </p:sp>
    </p:spTree>
    <p:extLst>
      <p:ext uri="{BB962C8B-B14F-4D97-AF65-F5344CB8AC3E}">
        <p14:creationId xmlns:p14="http://schemas.microsoft.com/office/powerpoint/2010/main" val="385647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 I’m coming out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again. This is the sound of dry bones rattling.</a:t>
            </a:r>
          </a:p>
        </p:txBody>
      </p:sp>
    </p:spTree>
    <p:extLst>
      <p:ext uri="{BB962C8B-B14F-4D97-AF65-F5344CB8AC3E}">
        <p14:creationId xmlns:p14="http://schemas.microsoft.com/office/powerpoint/2010/main" val="570163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Here is where I lay it down You are all I'm chasing now This is my surrender This is my</a:t>
            </a:r>
          </a:p>
        </p:txBody>
      </p:sp>
    </p:spTree>
    <p:extLst>
      <p:ext uri="{BB962C8B-B14F-4D97-AF65-F5344CB8AC3E}">
        <p14:creationId xmlns:p14="http://schemas.microsoft.com/office/powerpoint/2010/main" val="1828060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surrender Here is where I lay it down You are all I'm chasing now This is my surrender This is my</a:t>
            </a:r>
          </a:p>
        </p:txBody>
      </p:sp>
    </p:spTree>
    <p:extLst>
      <p:ext uri="{BB962C8B-B14F-4D97-AF65-F5344CB8AC3E}">
        <p14:creationId xmlns:p14="http://schemas.microsoft.com/office/powerpoint/2010/main" val="1338590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a:t>
            </a:r>
          </a:p>
        </p:txBody>
      </p:sp>
    </p:spTree>
    <p:extLst>
      <p:ext uri="{BB962C8B-B14F-4D97-AF65-F5344CB8AC3E}">
        <p14:creationId xmlns:p14="http://schemas.microsoft.com/office/powerpoint/2010/main" val="91144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“Holy Spirit”</a:t>
            </a:r>
          </a:p>
          <a:p>
            <a:pPr marL="0" indent="0" algn="ctr">
              <a:buNone/>
            </a:pPr>
            <a:r>
              <a:rPr lang="en-US" sz="4400" b="1" dirty="0">
                <a:solidFill>
                  <a:schemeClr val="bg1"/>
                </a:solidFill>
                <a:latin typeface="Arial"/>
                <a:ea typeface="+mn-lt"/>
                <a:cs typeface="+mn-lt"/>
              </a:rPr>
              <a:t>(Kim Walker)</a:t>
            </a:r>
          </a:p>
        </p:txBody>
      </p:sp>
    </p:spTree>
    <p:extLst>
      <p:ext uri="{BB962C8B-B14F-4D97-AF65-F5344CB8AC3E}">
        <p14:creationId xmlns:p14="http://schemas.microsoft.com/office/powerpoint/2010/main" val="951413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nothing worth more. That could ever come close. No thing can compare. You’re our living hope.</a:t>
            </a:r>
          </a:p>
        </p:txBody>
      </p:sp>
    </p:spTree>
    <p:extLst>
      <p:ext uri="{BB962C8B-B14F-4D97-AF65-F5344CB8AC3E}">
        <p14:creationId xmlns:p14="http://schemas.microsoft.com/office/powerpoint/2010/main" val="3793034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Lord. I’ve tasted and seen of the sweetest of loves. Where my heart becomes free </a:t>
            </a:r>
          </a:p>
        </p:txBody>
      </p:sp>
    </p:spTree>
    <p:extLst>
      <p:ext uri="{BB962C8B-B14F-4D97-AF65-F5344CB8AC3E}">
        <p14:creationId xmlns:p14="http://schemas.microsoft.com/office/powerpoint/2010/main" val="10598873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my shame is undone.  Your presence, Lord.</a:t>
            </a:r>
          </a:p>
          <a:p>
            <a:pPr marL="0" indent="0" algn="ctr">
              <a:buNone/>
            </a:pPr>
            <a:r>
              <a:rPr lang="en-US" sz="4000" dirty="0">
                <a:solidFill>
                  <a:schemeClr val="bg1"/>
                </a:solidFill>
                <a:latin typeface="Arial"/>
                <a:ea typeface="+mn-lt"/>
                <a:cs typeface="+mn-lt"/>
              </a:rPr>
              <a:t>Holy spirit you are welcome here. Come flood this</a:t>
            </a:r>
          </a:p>
        </p:txBody>
      </p:sp>
    </p:spTree>
    <p:extLst>
      <p:ext uri="{BB962C8B-B14F-4D97-AF65-F5344CB8AC3E}">
        <p14:creationId xmlns:p14="http://schemas.microsoft.com/office/powerpoint/2010/main" val="2587371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place and fill the atmosphere. Your glory God is what  our hearts long for. To be </a:t>
            </a:r>
            <a:r>
              <a:rPr lang="en-US" sz="4000" dirty="0" err="1">
                <a:solidFill>
                  <a:schemeClr val="bg1"/>
                </a:solidFill>
                <a:latin typeface="Arial"/>
                <a:ea typeface="+mn-lt"/>
                <a:cs typeface="+mn-lt"/>
              </a:rPr>
              <a:t>overcomed</a:t>
            </a:r>
            <a:r>
              <a:rPr lang="en-US" sz="4000" dirty="0">
                <a:solidFill>
                  <a:schemeClr val="bg1"/>
                </a:solidFill>
                <a:latin typeface="Arial"/>
                <a:ea typeface="+mn-lt"/>
                <a:cs typeface="+mn-lt"/>
              </a:rPr>
              <a:t>, By your</a:t>
            </a:r>
          </a:p>
        </p:txBody>
      </p:sp>
    </p:spTree>
    <p:extLst>
      <p:ext uri="{BB962C8B-B14F-4D97-AF65-F5344CB8AC3E}">
        <p14:creationId xmlns:p14="http://schemas.microsoft.com/office/powerpoint/2010/main" val="35169175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presence Lord. There’s nothing worth more. That could ever come close. No thing can compare. </a:t>
            </a:r>
          </a:p>
        </p:txBody>
      </p:sp>
    </p:spTree>
    <p:extLst>
      <p:ext uri="{BB962C8B-B14F-4D97-AF65-F5344CB8AC3E}">
        <p14:creationId xmlns:p14="http://schemas.microsoft.com/office/powerpoint/2010/main" val="1489422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living hope. Your presence, Lord. I’ve tasted and seen of the sweetest of loves. Where my heart </a:t>
            </a:r>
          </a:p>
        </p:txBody>
      </p:sp>
    </p:spTree>
    <p:extLst>
      <p:ext uri="{BB962C8B-B14F-4D97-AF65-F5344CB8AC3E}">
        <p14:creationId xmlns:p14="http://schemas.microsoft.com/office/powerpoint/2010/main" val="444941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Pentecostal fire stirring something new. You’re not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run out of miracles anytime soon. Yeah,</a:t>
            </a:r>
          </a:p>
        </p:txBody>
      </p:sp>
    </p:spTree>
    <p:extLst>
      <p:ext uri="{BB962C8B-B14F-4D97-AF65-F5344CB8AC3E}">
        <p14:creationId xmlns:p14="http://schemas.microsoft.com/office/powerpoint/2010/main" val="17805224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becomes free and my shame is undone. Your presence, Lord. Holy Spirit you are welcome here</a:t>
            </a:r>
          </a:p>
        </p:txBody>
      </p:sp>
    </p:spTree>
    <p:extLst>
      <p:ext uri="{BB962C8B-B14F-4D97-AF65-F5344CB8AC3E}">
        <p14:creationId xmlns:p14="http://schemas.microsoft.com/office/powerpoint/2010/main" val="35038128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flood this place and fill the atmosphere. Your glory God is what our hearts long for. To be </a:t>
            </a:r>
          </a:p>
        </p:txBody>
      </p:sp>
    </p:spTree>
    <p:extLst>
      <p:ext uri="{BB962C8B-B14F-4D97-AF65-F5344CB8AC3E}">
        <p14:creationId xmlns:p14="http://schemas.microsoft.com/office/powerpoint/2010/main" val="25289830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overcome by your presence Lord. Your presence Lord. Let us become more aware of your presence</a:t>
            </a:r>
          </a:p>
        </p:txBody>
      </p:sp>
    </p:spTree>
    <p:extLst>
      <p:ext uri="{BB962C8B-B14F-4D97-AF65-F5344CB8AC3E}">
        <p14:creationId xmlns:p14="http://schemas.microsoft.com/office/powerpoint/2010/main" val="41630636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us experience the Glory of your goodness. Let us become. More aware of your presence. Let us </a:t>
            </a:r>
          </a:p>
        </p:txBody>
      </p:sp>
    </p:spTree>
    <p:extLst>
      <p:ext uri="{BB962C8B-B14F-4D97-AF65-F5344CB8AC3E}">
        <p14:creationId xmlns:p14="http://schemas.microsoft.com/office/powerpoint/2010/main" val="2106599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experience the Glory of your goodness. Let us become more aware of your presence. Let us </a:t>
            </a:r>
          </a:p>
        </p:txBody>
      </p:sp>
    </p:spTree>
    <p:extLst>
      <p:ext uri="{BB962C8B-B14F-4D97-AF65-F5344CB8AC3E}">
        <p14:creationId xmlns:p14="http://schemas.microsoft.com/office/powerpoint/2010/main" val="37760383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atmosphere, Your glory God is what our heart longs for to be overcome. By your presence Lord.</a:t>
            </a:r>
          </a:p>
        </p:txBody>
      </p:sp>
    </p:spTree>
    <p:extLst>
      <p:ext uri="{BB962C8B-B14F-4D97-AF65-F5344CB8AC3E}">
        <p14:creationId xmlns:p14="http://schemas.microsoft.com/office/powerpoint/2010/main" val="41254262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“This is Amazing Grace”</a:t>
            </a:r>
          </a:p>
          <a:p>
            <a:pPr marL="0" indent="0" algn="ctr">
              <a:buNone/>
            </a:pPr>
            <a:r>
              <a:rPr lang="en-US" sz="4400" b="1" dirty="0">
                <a:solidFill>
                  <a:schemeClr val="bg1"/>
                </a:solidFill>
                <a:latin typeface="Arial"/>
                <a:ea typeface="+mn-lt"/>
                <a:cs typeface="+mn-lt"/>
              </a:rPr>
              <a:t>(</a:t>
            </a:r>
            <a:r>
              <a:rPr lang="en-US" sz="4400" b="1">
                <a:solidFill>
                  <a:schemeClr val="bg1"/>
                </a:solidFill>
                <a:latin typeface="Arial"/>
                <a:ea typeface="+mn-lt"/>
                <a:cs typeface="+mn-lt"/>
              </a:rPr>
              <a:t>Phil Wickham)</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5825736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breaks the power of sin and darkness. Who’s love is mighty and so much stronger. The King of</a:t>
            </a:r>
          </a:p>
        </p:txBody>
      </p:sp>
    </p:spTree>
    <p:extLst>
      <p:ext uri="{BB962C8B-B14F-4D97-AF65-F5344CB8AC3E}">
        <p14:creationId xmlns:p14="http://schemas.microsoft.com/office/powerpoint/2010/main" val="9922399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glory ,the king above all kings. Who shakes the whole earth with holy thunder. And leaves us </a:t>
            </a:r>
          </a:p>
        </p:txBody>
      </p:sp>
    </p:spTree>
    <p:extLst>
      <p:ext uri="{BB962C8B-B14F-4D97-AF65-F5344CB8AC3E}">
        <p14:creationId xmlns:p14="http://schemas.microsoft.com/office/powerpoint/2010/main" val="12080377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awe and wonder? The King of Glory, the King above all Kings. This is amazing grace. This is</a:t>
            </a:r>
          </a:p>
        </p:txBody>
      </p:sp>
    </p:spTree>
    <p:extLst>
      <p:ext uri="{BB962C8B-B14F-4D97-AF65-F5344CB8AC3E}">
        <p14:creationId xmlns:p14="http://schemas.microsoft.com/office/powerpoint/2010/main" val="2896411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Resurrection power runs in my veins too. I believe there’s another miracle here in this room.</a:t>
            </a:r>
          </a:p>
        </p:txBody>
      </p:sp>
    </p:spTree>
    <p:extLst>
      <p:ext uri="{BB962C8B-B14F-4D97-AF65-F5344CB8AC3E}">
        <p14:creationId xmlns:p14="http://schemas.microsoft.com/office/powerpoint/2010/main" val="33329570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unfailing love. That you would would take my place. That you would bear my cross. You laid down your</a:t>
            </a:r>
          </a:p>
        </p:txBody>
      </p:sp>
    </p:spTree>
    <p:extLst>
      <p:ext uri="{BB962C8B-B14F-4D97-AF65-F5344CB8AC3E}">
        <p14:creationId xmlns:p14="http://schemas.microsoft.com/office/powerpoint/2010/main" val="6143879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life. That I would be set free. Oh, Jesus I sing for all that you’ve done for me. Who brings our chaos back </a:t>
            </a:r>
          </a:p>
        </p:txBody>
      </p:sp>
    </p:spTree>
    <p:extLst>
      <p:ext uri="{BB962C8B-B14F-4D97-AF65-F5344CB8AC3E}">
        <p14:creationId xmlns:p14="http://schemas.microsoft.com/office/powerpoint/2010/main" val="15444940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7595057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17267597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rules the nation. With truth and </a:t>
            </a:r>
            <a:r>
              <a:rPr lang="en-US" sz="4000" dirty="0" err="1">
                <a:solidFill>
                  <a:schemeClr val="bg1"/>
                </a:solidFill>
                <a:latin typeface="Arial"/>
                <a:ea typeface="+mn-lt"/>
                <a:cs typeface="+mn-lt"/>
              </a:rPr>
              <a:t>justice.Shines</a:t>
            </a:r>
            <a:r>
              <a:rPr lang="en-US" sz="4000" dirty="0">
                <a:solidFill>
                  <a:schemeClr val="bg1"/>
                </a:solidFill>
                <a:latin typeface="Arial"/>
                <a:ea typeface="+mn-lt"/>
                <a:cs typeface="+mn-lt"/>
              </a:rPr>
              <a:t> like the sun in all of his brilliance. The King of Glory</a:t>
            </a:r>
          </a:p>
        </p:txBody>
      </p:sp>
    </p:spTree>
    <p:extLst>
      <p:ext uri="{BB962C8B-B14F-4D97-AF65-F5344CB8AC3E}">
        <p14:creationId xmlns:p14="http://schemas.microsoft.com/office/powerpoint/2010/main" val="34669029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King above all Kings. This is Amazing Grace. This is unfailing love. That you would take my place.</a:t>
            </a:r>
          </a:p>
        </p:txBody>
      </p:sp>
    </p:spTree>
    <p:extLst>
      <p:ext uri="{BB962C8B-B14F-4D97-AF65-F5344CB8AC3E}">
        <p14:creationId xmlns:p14="http://schemas.microsoft.com/office/powerpoint/2010/main" val="31013036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you would bear my cross. You laid down your life. That I would be set free. Oh, Jesus, I  sing for</a:t>
            </a:r>
          </a:p>
        </p:txBody>
      </p:sp>
    </p:spTree>
    <p:extLst>
      <p:ext uri="{BB962C8B-B14F-4D97-AF65-F5344CB8AC3E}">
        <p14:creationId xmlns:p14="http://schemas.microsoft.com/office/powerpoint/2010/main" val="4521594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All that </a:t>
            </a:r>
            <a:r>
              <a:rPr lang="en-US" sz="4000" dirty="0" err="1">
                <a:solidFill>
                  <a:schemeClr val="bg1"/>
                </a:solidFill>
                <a:latin typeface="Arial"/>
                <a:ea typeface="+mn-lt"/>
                <a:cs typeface="+mn-lt"/>
              </a:rPr>
              <a:t>you,ve</a:t>
            </a:r>
            <a:r>
              <a:rPr lang="en-US" sz="4000" dirty="0">
                <a:solidFill>
                  <a:schemeClr val="bg1"/>
                </a:solidFill>
                <a:latin typeface="Arial"/>
                <a:ea typeface="+mn-lt"/>
                <a:cs typeface="+mn-lt"/>
              </a:rPr>
              <a:t> done for me. Worthy is the Lamb who was slain. Worthy is the King who conquered the </a:t>
            </a:r>
          </a:p>
        </p:txBody>
      </p:sp>
    </p:spTree>
    <p:extLst>
      <p:ext uri="{BB962C8B-B14F-4D97-AF65-F5344CB8AC3E}">
        <p14:creationId xmlns:p14="http://schemas.microsoft.com/office/powerpoint/2010/main" val="5908096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grave. Worthy is the Lamb who was slain. Worthy is the King who conquered the grave. Worthy is the</a:t>
            </a:r>
          </a:p>
        </p:txBody>
      </p:sp>
    </p:spTree>
    <p:extLst>
      <p:ext uri="{BB962C8B-B14F-4D97-AF65-F5344CB8AC3E}">
        <p14:creationId xmlns:p14="http://schemas.microsoft.com/office/powerpoint/2010/main" val="27024917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Lamb who was slain. Worthy, </a:t>
            </a:r>
            <a:r>
              <a:rPr lang="en-US" sz="4000" dirty="0" err="1">
                <a:solidFill>
                  <a:schemeClr val="bg1"/>
                </a:solidFill>
                <a:latin typeface="Arial"/>
                <a:ea typeface="+mn-lt"/>
                <a:cs typeface="+mn-lt"/>
              </a:rPr>
              <a:t>Worthy,Worthy</a:t>
            </a:r>
            <a:r>
              <a:rPr lang="en-US" sz="4000" dirty="0">
                <a:solidFill>
                  <a:schemeClr val="bg1"/>
                </a:solidFill>
                <a:latin typeface="Arial"/>
                <a:ea typeface="+mn-lt"/>
                <a:cs typeface="+mn-lt"/>
              </a:rPr>
              <a:t>. This is Amazing Grace. This is unfailing love. That you </a:t>
            </a:r>
          </a:p>
        </p:txBody>
      </p:sp>
    </p:spTree>
    <p:extLst>
      <p:ext uri="{BB962C8B-B14F-4D97-AF65-F5344CB8AC3E}">
        <p14:creationId xmlns:p14="http://schemas.microsoft.com/office/powerpoint/2010/main" val="725820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This is the sound of dry bones rattling. This is the praise make a dead man walk again. Open the </a:t>
            </a:r>
          </a:p>
        </p:txBody>
      </p:sp>
    </p:spTree>
    <p:extLst>
      <p:ext uri="{BB962C8B-B14F-4D97-AF65-F5344CB8AC3E}">
        <p14:creationId xmlns:p14="http://schemas.microsoft.com/office/powerpoint/2010/main" val="360583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would take my place. That you would bear my cross. You laid down your life. That I would be set free</a:t>
            </a:r>
          </a:p>
        </p:txBody>
      </p:sp>
    </p:spTree>
    <p:extLst>
      <p:ext uri="{BB962C8B-B14F-4D97-AF65-F5344CB8AC3E}">
        <p14:creationId xmlns:p14="http://schemas.microsoft.com/office/powerpoint/2010/main" val="5660932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Oh, Jesus I sing for. All that you’ve done for me.</a:t>
            </a:r>
          </a:p>
        </p:txBody>
      </p:sp>
    </p:spTree>
    <p:extLst>
      <p:ext uri="{BB962C8B-B14F-4D97-AF65-F5344CB8AC3E}">
        <p14:creationId xmlns:p14="http://schemas.microsoft.com/office/powerpoint/2010/main" val="23405635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sp>
        <p:nvSpPr>
          <p:cNvPr id="10" name="TextBox 9">
            <a:extLst>
              <a:ext uri="{FF2B5EF4-FFF2-40B4-BE49-F238E27FC236}">
                <a16:creationId xmlns:a16="http://schemas.microsoft.com/office/drawing/2014/main" id="{B342AFA2-49CA-6E3B-BCFC-22B0567360CA}"/>
              </a:ext>
            </a:extLst>
          </p:cNvPr>
          <p:cNvSpPr txBox="1"/>
          <p:nvPr/>
        </p:nvSpPr>
        <p:spPr>
          <a:xfrm>
            <a:off x="7272" y="76200"/>
            <a:ext cx="12184728" cy="2885790"/>
          </a:xfrm>
          <a:prstGeom prst="rect">
            <a:avLst/>
          </a:prstGeom>
          <a:noFill/>
        </p:spPr>
        <p:txBody>
          <a:bodyPr wrap="square">
            <a:spAutoFit/>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Beyond Mere Mortals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2 Corinthians 5:16-21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June 12,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sky, outdoor, clouds, day&#10;&#10;Description automatically generated">
            <a:extLst>
              <a:ext uri="{FF2B5EF4-FFF2-40B4-BE49-F238E27FC236}">
                <a16:creationId xmlns:a16="http://schemas.microsoft.com/office/drawing/2014/main" id="{6F032E6A-A9E7-95D0-7062-009C86496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 y="2819400"/>
            <a:ext cx="12192001" cy="403860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10668000" y="5714999"/>
            <a:ext cx="1524001" cy="1143001"/>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5:16-21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Therefore, from now on, we regard no one according to the flesh. Even though we have known Christ according to the flesh, yet now we know Him thus no longer. 17 Therefore, if anyone is in Christ, he is a new creation; old things have passed away; behold, all things have become new.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Now all things are of God, who has reconciled us to Himself through Jesus Christ, and has given us the ministry of reconciliation, 19 that is, that God was in Christ reconciling the world to Himself, not imputing their trespasses to them, and has committed to us the word of reconciliation.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Now then, we are ambassadors for Christ, as though God were pleading through us: we implore you on Christ's behalf, be reconciled to God. 21 For He made Him who knew no sin to be sin for us, that we might become the righteousness of God in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It’s Already Done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lvl="0" algn="ctr">
              <a:defRPr/>
            </a:pPr>
            <a:endParaRPr lang="en-US" sz="4000" dirty="0">
              <a:solidFill>
                <a:srgbClr val="FFFFFF"/>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if anyone is in Christ, he is a new creation; old things have passed away; behold, all things have become new”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coming out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again. This is the sound of dry bones rattling.</a:t>
            </a:r>
          </a:p>
        </p:txBody>
      </p:sp>
    </p:spTree>
    <p:extLst>
      <p:ext uri="{BB962C8B-B14F-4D97-AF65-F5344CB8AC3E}">
        <p14:creationId xmlns:p14="http://schemas.microsoft.com/office/powerpoint/2010/main" val="3477565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You Are Not an Old Sinner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Saved by Grace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63089"/>
          </a:xfrm>
          <a:prstGeom prst="rect">
            <a:avLst/>
          </a:prstGeom>
        </p:spPr>
        <p:txBody>
          <a:bodyPr wrap="square">
            <a:spAutoFit/>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2:4–5 (NLT)</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But God is so rich in mercy, and he loved us so much, that even though we were dead because of our sins, he gave us life when he raised Christ from the dead. 5 (It is only by God’s grace that you have been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extLst>
      <p:ext uri="{BB962C8B-B14F-4D97-AF65-F5344CB8AC3E}">
        <p14:creationId xmlns:p14="http://schemas.microsoft.com/office/powerpoint/2010/main" val="36295744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You Are the Righteousness of God in Christ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He made Him who knew no sin to be sin for us, that we might become the righteousness of God in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r>
              <a:rPr lang="en-US" sz="4000" dirty="0">
                <a:solidFill>
                  <a:srgbClr val="FFFFFF"/>
                </a:solidFill>
              </a:rPr>
              <a:t> </a:t>
            </a: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You Are Forgiven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algn="ctr"/>
            <a:endParaRPr lang="en-US" sz="40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from Jesus Christ, the faithful witness, the firstborn from the dead, and the ruler over the kings of the earth. To Him who loved us and washed us from our sins in His own blood”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2:13 (NLT)</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were dead because of your sins and because your sinful nature was not yet cut away. Then God made you alive with Christ, for he forgave all our sins”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should believers do if they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we confess our sins, He is faithful and just to forgive us our sins and to cleanse us from all unrighteousness.”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228600" y="76200"/>
            <a:ext cx="11658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You Have Divine Access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12112</TotalTime>
  <Words>3417</Words>
  <Application>Microsoft Office PowerPoint</Application>
  <PresentationFormat>Widescreen</PresentationFormat>
  <Paragraphs>259</Paragraphs>
  <Slides>137</Slides>
  <Notes>0</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137</vt:i4>
      </vt:variant>
    </vt:vector>
  </HeadingPairs>
  <TitlesOfParts>
    <vt:vector size="149" baseType="lpstr">
      <vt:lpstr>Arial</vt:lpstr>
      <vt:lpstr>Calibri</vt:lpstr>
      <vt:lpstr>Calibri Light</vt:lpstr>
      <vt:lpstr>Constantia</vt:lpstr>
      <vt:lpstr>Times New Roman</vt:lpstr>
      <vt:lpstr>Verdana</vt:lpstr>
      <vt:lpstr>Verdana Pro</vt:lpstr>
      <vt:lpstr>Wingdings 2</vt:lpstr>
      <vt:lpstr>1_Mountain Top</vt:lpstr>
      <vt:lpstr>1_office theme</vt:lpstr>
      <vt:lpstr>Flow</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765</cp:revision>
  <dcterms:created xsi:type="dcterms:W3CDTF">2009-08-18T08:19:59Z</dcterms:created>
  <dcterms:modified xsi:type="dcterms:W3CDTF">2022-06-11T21:08:47Z</dcterms:modified>
</cp:coreProperties>
</file>