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82" r:id="rId22"/>
    <p:sldId id="376" r:id="rId23"/>
    <p:sldId id="987" r:id="rId24"/>
    <p:sldId id="986" r:id="rId25"/>
    <p:sldId id="377" r:id="rId26"/>
    <p:sldId id="989" r:id="rId27"/>
    <p:sldId id="988" r:id="rId28"/>
    <p:sldId id="969" r:id="rId29"/>
    <p:sldId id="970" r:id="rId30"/>
    <p:sldId id="971" r:id="rId31"/>
    <p:sldId id="972" r:id="rId32"/>
    <p:sldId id="973" r:id="rId33"/>
    <p:sldId id="974" r:id="rId34"/>
    <p:sldId id="975" r:id="rId35"/>
    <p:sldId id="852"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But Peter said, "Not so, Lord! For I have never eaten anything common or unclean." 15 And a voice spoke to him again the second time, "What God has cleansed you must not call common." 16 This was done three times. And the object was taken up into heaven again.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9 and when James, Cephas, and John, who seemed to be pillars, perceived the grace that had been given to me, they gave me and Barnabas the right hand of fellowship, that we should go to the Gentiles and they to the circumcised.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10 They desired only that we should remember the poor, the very thing which I also was eager to do.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14:13-14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you give a feast, invite the poor, the maimed, the lame, the blind.</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be blessed, because they cannot repay you; for you shall be repaid at the resurrection of the just."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after many years I came to bring alms and offerings to my 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But now I am going to Jerusalem to minister to the saints. 26 For it pleased those from Macedonia and Achaia to make a certain contribution for the poor among the saints who are in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concerning the collection for the saints, as I have given orders to the churches of Galatia, so you must do also: 2 On the first day of the week let each one of you lay something aside, storing up as he may prosper, that there be no collections when I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when I come, whomever you approve by your letters I will send to bear your gift to Jerusalem. 4 But if it is fitting that I go also, they will go with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11 Now when Peter had come to Antioch, I withstood him to his face, because he was to be blamed;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Boldness of Apostle Paul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2:7-15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15,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11:24-26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For he was a good man, full of the Holy Spirit and of faith. And a great many people were added to the Lord. 25 Then Barnabas departed for Tarsus to seek Saul. 26 And when he had found him, he brought him to Antioch. So it was that for a whole year they assembled with the church and taught a great many people. And the disciples were first called Christians in Antioch.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for before certain men came from James, he would eat with the Gentiles; but when they came, he withdrew and separated himself, fearing those who were of the circumcision.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15:24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understand that some men from here have troubled you and upset you with their teaching, but they had no such instructions from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And the rest of the Jews also played the hypocrite with him, so that even Barnabas was carried away with their hypocrisy.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hypocrite with his mouth destroys his neighbor, But through knowledge the righteous will be delivered”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But when I saw that they were not straightforward about the truth of the gospel, I said to Peter before them all, "If you, being a Jew, live in the manner of Gentiles and not as the Jews, why do you compel Gentiles to live as Jews?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We who are Jews by nature, and not sinners of the Gentiles,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2:7-15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on the contrary, when they saw that the gospel for the uncircumcised had been committed to me, as the gospel for the circumcised was to Peter 8(for He who worked effectively in Peter for the apostleship to the circumcised also worked effectively in me toward the Gentiles),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when James, Cephas, and John, who seemed to be pillars, perceived the grace that had been given to me, they gave me and Barnabas the right hand of fellowship, that we should go to the Gentiles and they to the circumcised. 10 They desired only that we should remember the poor, the very thing which I also was eager to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11 Now when Peter had come to Antioch, I withstood him to his face, because he was to be blamed; 12 for before certain men came from James, he would eat with the Gentiles; but when they came, he withdrew and separated himself, fearing those who were of the circumcision.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And the rest of the Jews also played the hypocrite with him, so that even Barnabas was carried away with their hypocrisy. 14 But when I saw that they were not straightforward about the truth of the gospel, I said to Peter before them all, "If you, being a Jew, live in the manner of Gentiles and not as the Jews, why do you compel Gentiles to live as Jews? 15 We who are Jews by nature, and not sinners of the Gentiles,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But on the contrary, when they saw that the gospel for the uncircumcised had been committed to me, as the gospel for the circumcised was to Peter 8(for He who worked effectively in Peter for the apostleship to the circumcised also worked effectively in me toward the Gentiles),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10:9-16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next day, as they went on their journey and drew near the city, Peter went up on the housetop to pray, about the sixth hour. 10 Then he became very hungry and wanted to eat; but while they made ready, he fell into a trance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saw heaven opened and an object like a great sheet bound at the four corners, descending to him and let down to the earth. 12 In it were all kinds of four-footed animals of the earth, wild beasts, creeping things, and birds of the air. 13 And a voice came to him, "Rise, Peter; kill and eat."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9883</TotalTime>
  <Words>1665</Words>
  <Application>Microsoft Office PowerPoint</Application>
  <PresentationFormat>Widescreen</PresentationFormat>
  <Paragraphs>87</Paragraphs>
  <Slides>34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684</cp:revision>
  <dcterms:created xsi:type="dcterms:W3CDTF">2009-08-18T08:19:59Z</dcterms:created>
  <dcterms:modified xsi:type="dcterms:W3CDTF">2022-06-15T18:33:06Z</dcterms:modified>
</cp:coreProperties>
</file>