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72"/>
  </p:notesMasterIdLst>
  <p:handoutMasterIdLst>
    <p:handoutMasterId r:id="rId173"/>
  </p:handoutMasterIdLst>
  <p:sldIdLst>
    <p:sldId id="412" r:id="rId5"/>
    <p:sldId id="390" r:id="rId6"/>
    <p:sldId id="413" r:id="rId7"/>
    <p:sldId id="414" r:id="rId8"/>
    <p:sldId id="415" r:id="rId9"/>
    <p:sldId id="416" r:id="rId10"/>
    <p:sldId id="417" r:id="rId11"/>
    <p:sldId id="418" r:id="rId12"/>
    <p:sldId id="860" r:id="rId13"/>
    <p:sldId id="861" r:id="rId14"/>
    <p:sldId id="862" r:id="rId15"/>
    <p:sldId id="863" r:id="rId16"/>
    <p:sldId id="864" r:id="rId17"/>
    <p:sldId id="865" r:id="rId18"/>
    <p:sldId id="866" r:id="rId19"/>
    <p:sldId id="926" r:id="rId20"/>
    <p:sldId id="393" r:id="rId21"/>
    <p:sldId id="394" r:id="rId22"/>
    <p:sldId id="395" r:id="rId23"/>
    <p:sldId id="396" r:id="rId24"/>
    <p:sldId id="397" r:id="rId25"/>
    <p:sldId id="927" r:id="rId26"/>
    <p:sldId id="928" r:id="rId27"/>
    <p:sldId id="1170" r:id="rId28"/>
    <p:sldId id="1171" r:id="rId29"/>
    <p:sldId id="1172" r:id="rId30"/>
    <p:sldId id="1173" r:id="rId31"/>
    <p:sldId id="1174" r:id="rId32"/>
    <p:sldId id="1175" r:id="rId33"/>
    <p:sldId id="1176" r:id="rId34"/>
    <p:sldId id="1177" r:id="rId35"/>
    <p:sldId id="1178" r:id="rId36"/>
    <p:sldId id="1179" r:id="rId37"/>
    <p:sldId id="1180" r:id="rId38"/>
    <p:sldId id="1181" r:id="rId39"/>
    <p:sldId id="1182" r:id="rId40"/>
    <p:sldId id="933" r:id="rId41"/>
    <p:sldId id="932" r:id="rId42"/>
    <p:sldId id="931" r:id="rId43"/>
    <p:sldId id="930" r:id="rId44"/>
    <p:sldId id="352" r:id="rId45"/>
    <p:sldId id="372" r:id="rId46"/>
    <p:sldId id="1183" r:id="rId47"/>
    <p:sldId id="1184" r:id="rId48"/>
    <p:sldId id="1185" r:id="rId49"/>
    <p:sldId id="1186" r:id="rId50"/>
    <p:sldId id="1187" r:id="rId51"/>
    <p:sldId id="1188" r:id="rId52"/>
    <p:sldId id="1189" r:id="rId53"/>
    <p:sldId id="1190" r:id="rId54"/>
    <p:sldId id="1191" r:id="rId55"/>
    <p:sldId id="1192" r:id="rId56"/>
    <p:sldId id="1193" r:id="rId57"/>
    <p:sldId id="1194" r:id="rId58"/>
    <p:sldId id="1195" r:id="rId59"/>
    <p:sldId id="1196" r:id="rId60"/>
    <p:sldId id="387" r:id="rId61"/>
    <p:sldId id="1197" r:id="rId62"/>
    <p:sldId id="404" r:id="rId63"/>
    <p:sldId id="405" r:id="rId64"/>
    <p:sldId id="406" r:id="rId65"/>
    <p:sldId id="407" r:id="rId66"/>
    <p:sldId id="408" r:id="rId67"/>
    <p:sldId id="409" r:id="rId68"/>
    <p:sldId id="410" r:id="rId69"/>
    <p:sldId id="411" r:id="rId70"/>
    <p:sldId id="934" r:id="rId71"/>
    <p:sldId id="935" r:id="rId72"/>
    <p:sldId id="420" r:id="rId73"/>
    <p:sldId id="421" r:id="rId74"/>
    <p:sldId id="422" r:id="rId75"/>
    <p:sldId id="423" r:id="rId76"/>
    <p:sldId id="424" r:id="rId77"/>
    <p:sldId id="425" r:id="rId78"/>
    <p:sldId id="426" r:id="rId79"/>
    <p:sldId id="427" r:id="rId80"/>
    <p:sldId id="428" r:id="rId81"/>
    <p:sldId id="429" r:id="rId82"/>
    <p:sldId id="419" r:id="rId83"/>
    <p:sldId id="430" r:id="rId84"/>
    <p:sldId id="432" r:id="rId85"/>
    <p:sldId id="479" r:id="rId86"/>
    <p:sldId id="364" r:id="rId87"/>
    <p:sldId id="365" r:id="rId88"/>
    <p:sldId id="366" r:id="rId89"/>
    <p:sldId id="1028" r:id="rId90"/>
    <p:sldId id="1029" r:id="rId91"/>
    <p:sldId id="1030" r:id="rId92"/>
    <p:sldId id="370" r:id="rId93"/>
    <p:sldId id="371" r:id="rId94"/>
    <p:sldId id="1198" r:id="rId95"/>
    <p:sldId id="1031" r:id="rId96"/>
    <p:sldId id="1032" r:id="rId97"/>
    <p:sldId id="319" r:id="rId98"/>
    <p:sldId id="1033" r:id="rId99"/>
    <p:sldId id="1034" r:id="rId100"/>
    <p:sldId id="1035" r:id="rId101"/>
    <p:sldId id="1036" r:id="rId102"/>
    <p:sldId id="1037" r:id="rId103"/>
    <p:sldId id="1038" r:id="rId104"/>
    <p:sldId id="1039" r:id="rId105"/>
    <p:sldId id="906" r:id="rId106"/>
    <p:sldId id="460" r:id="rId107"/>
    <p:sldId id="367" r:id="rId108"/>
    <p:sldId id="464" r:id="rId109"/>
    <p:sldId id="465" r:id="rId110"/>
    <p:sldId id="431" r:id="rId111"/>
    <p:sldId id="461" r:id="rId112"/>
    <p:sldId id="519" r:id="rId113"/>
    <p:sldId id="369" r:id="rId114"/>
    <p:sldId id="520" r:id="rId115"/>
    <p:sldId id="373" r:id="rId116"/>
    <p:sldId id="374" r:id="rId117"/>
    <p:sldId id="375" r:id="rId118"/>
    <p:sldId id="376" r:id="rId119"/>
    <p:sldId id="368" r:id="rId120"/>
    <p:sldId id="377" r:id="rId121"/>
    <p:sldId id="378" r:id="rId122"/>
    <p:sldId id="379" r:id="rId123"/>
    <p:sldId id="380" r:id="rId124"/>
    <p:sldId id="381" r:id="rId125"/>
    <p:sldId id="382" r:id="rId126"/>
    <p:sldId id="383" r:id="rId127"/>
    <p:sldId id="384" r:id="rId128"/>
    <p:sldId id="385" r:id="rId129"/>
    <p:sldId id="386" r:id="rId130"/>
    <p:sldId id="388" r:id="rId131"/>
    <p:sldId id="528" r:id="rId132"/>
    <p:sldId id="527" r:id="rId133"/>
    <p:sldId id="882" r:id="rId134"/>
    <p:sldId id="881" r:id="rId135"/>
    <p:sldId id="880" r:id="rId136"/>
    <p:sldId id="904" r:id="rId137"/>
    <p:sldId id="905" r:id="rId138"/>
    <p:sldId id="903" r:id="rId139"/>
    <p:sldId id="902" r:id="rId140"/>
    <p:sldId id="901" r:id="rId141"/>
    <p:sldId id="900" r:id="rId142"/>
    <p:sldId id="899" r:id="rId143"/>
    <p:sldId id="898" r:id="rId144"/>
    <p:sldId id="897" r:id="rId145"/>
    <p:sldId id="896" r:id="rId146"/>
    <p:sldId id="895" r:id="rId147"/>
    <p:sldId id="894" r:id="rId148"/>
    <p:sldId id="893" r:id="rId149"/>
    <p:sldId id="892" r:id="rId150"/>
    <p:sldId id="891" r:id="rId151"/>
    <p:sldId id="890" r:id="rId152"/>
    <p:sldId id="1147" r:id="rId153"/>
    <p:sldId id="1159" r:id="rId154"/>
    <p:sldId id="1160" r:id="rId155"/>
    <p:sldId id="1168" r:id="rId156"/>
    <p:sldId id="1167" r:id="rId157"/>
    <p:sldId id="1166" r:id="rId158"/>
    <p:sldId id="1165" r:id="rId159"/>
    <p:sldId id="1164" r:id="rId160"/>
    <p:sldId id="1163" r:id="rId161"/>
    <p:sldId id="1162" r:id="rId162"/>
    <p:sldId id="1161" r:id="rId163"/>
    <p:sldId id="502" r:id="rId164"/>
    <p:sldId id="503" r:id="rId165"/>
    <p:sldId id="795" r:id="rId166"/>
    <p:sldId id="796" r:id="rId167"/>
    <p:sldId id="797" r:id="rId168"/>
    <p:sldId id="794" r:id="rId169"/>
    <p:sldId id="571" r:id="rId170"/>
    <p:sldId id="859" r:id="rId17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7/8/2022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7/8/2022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7/8/2022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“Freedom”</a:t>
            </a:r>
          </a:p>
          <a:p>
            <a:pPr marL="0" indent="0" algn="ctr">
              <a:buNone/>
            </a:pPr>
            <a:r>
              <a:rPr lang="en-US" sz="4400" b="1" dirty="0">
                <a:solidFill>
                  <a:schemeClr val="bg1"/>
                </a:solidFill>
                <a:latin typeface="Arial"/>
                <a:ea typeface="+mn-lt"/>
                <a:cs typeface="+mn-lt"/>
              </a:rPr>
              <a:t>(Jesus Culture)</a:t>
            </a:r>
          </a:p>
        </p:txBody>
      </p:sp>
    </p:spTree>
    <p:extLst>
      <p:ext uri="{BB962C8B-B14F-4D97-AF65-F5344CB8AC3E}">
        <p14:creationId xmlns:p14="http://schemas.microsoft.com/office/powerpoint/2010/main" val="15530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the dark just as you are Into the fullness of His love For the Spirit is here, let there be freedom Let</a:t>
            </a:r>
          </a:p>
        </p:txBody>
      </p:sp>
    </p:spTree>
    <p:extLst>
      <p:ext uri="{BB962C8B-B14F-4D97-AF65-F5344CB8AC3E}">
        <p14:creationId xmlns:p14="http://schemas.microsoft.com/office/powerpoint/2010/main" val="533681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ooh (There's honey in the rock) Oh, how sweet, how sweet it is To trust in You Jesus Oh, how sweet, how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sweet it is To trust in You Jesus Oh, how sweet, how sweet it is To trust in You Jesus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885790"/>
          </a:xfrm>
          <a:prstGeom prst="rect">
            <a:avLst/>
          </a:prstGeom>
          <a:noFill/>
        </p:spPr>
        <p:txBody>
          <a:bodyPr wrap="square">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Drawing Closer to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James 4:6-10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July 10,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close-up of hands shaking&#10;&#10;Description automatically generated with low confidence">
            <a:extLst>
              <a:ext uri="{FF2B5EF4-FFF2-40B4-BE49-F238E27FC236}">
                <a16:creationId xmlns:a16="http://schemas.microsoft.com/office/drawing/2014/main" id="{81337E27-AAAA-D8FB-0DE4-9B44EFF1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19400"/>
            <a:ext cx="12184728" cy="4054764"/>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4362" y="5731163"/>
            <a:ext cx="1524001" cy="1143001"/>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He gives more grace. Therefore He says: "God resists the proud, But gives grace to the humble." 7 Therefore submit to God. Resist the devil and he will flee from you. 8 Draw near to God and He will draw near to you. Cleanse your hands, you sinners; and purify your hearts, you double-minded.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Lament and mourn and weep! Let your laughter be turned to mourning and your joy to gloom. 10 Humble yourselves in the sight of the Lord, and He will lift you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culture today is not a friend to Christians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3:1-3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And I, brethren, could not speak to you as to spiritual people but as to carnal, as to babes in Christ. 2 I fed you with milk and not with solid food; for until now you were not able to receive it, and even now you are still not able; 3 for you are still carnal. For where there are envy, strife, and divisions among you, are you not carnal and behaving like mere men?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3700" dirty="0">
              <a:solidFill>
                <a:srgbClr val="FFFFFF"/>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“holding fast the faithful word as he has been taught, that he may be able, by sound doctrine, both to exhort and convict those who contradict”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be freedom, yeah, freedom Chains will fall, prisons shake At the sound of Jesus' name Lives</a:t>
            </a:r>
          </a:p>
        </p:txBody>
      </p:sp>
    </p:spTree>
    <p:extLst>
      <p:ext uri="{BB962C8B-B14F-4D97-AF65-F5344CB8AC3E}">
        <p14:creationId xmlns:p14="http://schemas.microsoft.com/office/powerpoint/2010/main" val="2690288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should we hold firmly to God’s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Nature of the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Book is unique because God is the author!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Bible is the Foundation for our Beliefs and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Scriptures are Eternal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algn="ctr"/>
            <a:endParaRPr lang="en-US" sz="4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grass withers, the flower fades, But the word of our God stands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 of God’s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gave us His Word so we could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Word is given so we can live Godly 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gave us Scripture so we could understand the Truth and be able to Defend the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made whole, hearts awake At the sound of Jesus' name Chains will fall, prisons shake At the sound of</a:t>
            </a:r>
          </a:p>
        </p:txBody>
      </p:sp>
    </p:spTree>
    <p:extLst>
      <p:ext uri="{BB962C8B-B14F-4D97-AF65-F5344CB8AC3E}">
        <p14:creationId xmlns:p14="http://schemas.microsoft.com/office/powerpoint/2010/main" val="38849928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Power of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It provides hope and help during hardship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It gives guidance and wisdom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It lifts burdens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It brings us joy, peace, confidence, and 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It keeps us from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treasured Your word in my heart, so that I may not sin against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It brings us back to God when we stray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It equips us to identify and refute error so we can guard ourselves from false doctrines and ideas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8. It gives us assurance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name Lives made whole, hearts awake At the sound of Jesus' name, yeah Where the Spirit of the</a:t>
            </a:r>
          </a:p>
        </p:txBody>
      </p:sp>
    </p:spTree>
    <p:extLst>
      <p:ext uri="{BB962C8B-B14F-4D97-AF65-F5344CB8AC3E}">
        <p14:creationId xmlns:p14="http://schemas.microsoft.com/office/powerpoint/2010/main" val="8346394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It equips us to serve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in various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Word is our Anchor in a Corrupt Culture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Having Unwavering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Applying Scripture to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some practical ways we can hold firmly to God’s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Read it Carefully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Meditate on it Daily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Study it Seriously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Believe it Wholeheartedly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Obey it Consistently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is There is freedom, there is freedom Where the Spirit of the Lord is There is freedom, there is</a:t>
            </a:r>
          </a:p>
        </p:txBody>
      </p:sp>
    </p:spTree>
    <p:extLst>
      <p:ext uri="{BB962C8B-B14F-4D97-AF65-F5344CB8AC3E}">
        <p14:creationId xmlns:p14="http://schemas.microsoft.com/office/powerpoint/2010/main" val="13867540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Apply it Personally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Share it Confidently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happens if we don’t cling to Scripture?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culture gets our attention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Other things begin to influence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world wins our affections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Our focus is redirected from the Lord to the culture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Cultural topics dominate our conversation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world influences our dress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choice of music is influenced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8052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Come out of the dark just as you are Into the fullness of His love For the Spirit is here, let there</a:t>
            </a:r>
          </a:p>
        </p:txBody>
      </p:sp>
    </p:spTree>
    <p:extLst>
      <p:ext uri="{BB962C8B-B14F-4D97-AF65-F5344CB8AC3E}">
        <p14:creationId xmlns:p14="http://schemas.microsoft.com/office/powerpoint/2010/main" val="21514049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culture steals the money we once gave to the Lord’s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604076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alter agendas to make time for worldly pursuits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570640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fill our minds with sensual, immoral thoughts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60464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witness is ruined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015398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We’re led into idolatry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393053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influences you more–the Bible or the culture?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62397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Do you accept things today as normal, or can you see how corrupt the culture has become?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097841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has it changed during your lifetime?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818683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What effect is the media having on your thoughts, attitudes, emotions, and practices?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333132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How much does it occupy your time and focus compared with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8091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400" dirty="0">
                <a:solidFill>
                  <a:schemeClr val="bg1"/>
                </a:solidFill>
                <a:latin typeface="Arial"/>
                <a:ea typeface="+mn-lt"/>
                <a:cs typeface="+mn-lt"/>
              </a:rPr>
              <a:t>be freedom Let there be freedom, yeah Let there be freedom Dance like the weight has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7214997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been lifted, grace is waiting (come on) Dance like the weight has been lifted (come on) Dance like the</a:t>
            </a:r>
          </a:p>
        </p:txBody>
      </p:sp>
    </p:spTree>
    <p:extLst>
      <p:ext uri="{BB962C8B-B14F-4D97-AF65-F5344CB8AC3E}">
        <p14:creationId xmlns:p14="http://schemas.microsoft.com/office/powerpoint/2010/main" val="341319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weight has been lifted, grace is waiting for you Dance like the weight has been lifted, grace is waiting</a:t>
            </a:r>
          </a:p>
        </p:txBody>
      </p:sp>
    </p:spTree>
    <p:extLst>
      <p:ext uri="{BB962C8B-B14F-4D97-AF65-F5344CB8AC3E}">
        <p14:creationId xmlns:p14="http://schemas.microsoft.com/office/powerpoint/2010/main" val="288562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Dance like the weight has been lifted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He did it, yes He did it Oh, dance like the weight has been</a:t>
            </a:r>
          </a:p>
        </p:txBody>
      </p:sp>
    </p:spTree>
    <p:extLst>
      <p:ext uri="{BB962C8B-B14F-4D97-AF65-F5344CB8AC3E}">
        <p14:creationId xmlns:p14="http://schemas.microsoft.com/office/powerpoint/2010/main" val="85387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Step out of the shadows Step out of the grave Break into the wild And don't be afraid Run into wide open</a:t>
            </a:r>
          </a:p>
        </p:txBody>
      </p:sp>
    </p:spTree>
    <p:extLst>
      <p:ext uri="{BB962C8B-B14F-4D97-AF65-F5344CB8AC3E}">
        <p14:creationId xmlns:p14="http://schemas.microsoft.com/office/powerpoint/2010/main" val="364764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lifted, grace is waiting Where the Spirit of the Lord is There is freedom, there is freedom Where the Spirit</a:t>
            </a:r>
          </a:p>
        </p:txBody>
      </p:sp>
    </p:spTree>
    <p:extLst>
      <p:ext uri="{BB962C8B-B14F-4D97-AF65-F5344CB8AC3E}">
        <p14:creationId xmlns:p14="http://schemas.microsoft.com/office/powerpoint/2010/main" val="93565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the Lord is There is freedom, there is freedom Come out of the dark just as you are Into the fullness</a:t>
            </a:r>
          </a:p>
        </p:txBody>
      </p:sp>
    </p:spTree>
    <p:extLst>
      <p:ext uri="{BB962C8B-B14F-4D97-AF65-F5344CB8AC3E}">
        <p14:creationId xmlns:p14="http://schemas.microsoft.com/office/powerpoint/2010/main" val="357174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His love For the Spirit is here, let there be freedom Let there be freedom Let there be freedom, yeah Let</a:t>
            </a:r>
          </a:p>
        </p:txBody>
      </p:sp>
    </p:spTree>
    <p:extLst>
      <p:ext uri="{BB962C8B-B14F-4D97-AF65-F5344CB8AC3E}">
        <p14:creationId xmlns:p14="http://schemas.microsoft.com/office/powerpoint/2010/main" val="189039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be freedom</a:t>
            </a:r>
          </a:p>
        </p:txBody>
      </p:sp>
    </p:spTree>
    <p:extLst>
      <p:ext uri="{BB962C8B-B14F-4D97-AF65-F5344CB8AC3E}">
        <p14:creationId xmlns:p14="http://schemas.microsoft.com/office/powerpoint/2010/main" val="127673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“Spirit Break Out”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337514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Father, all of Heaven roars Your name Sing louder, let this place erupt with praise Can you hear</a:t>
            </a:r>
          </a:p>
        </p:txBody>
      </p:sp>
    </p:spTree>
    <p:extLst>
      <p:ext uri="{BB962C8B-B14F-4D97-AF65-F5344CB8AC3E}">
        <p14:creationId xmlns:p14="http://schemas.microsoft.com/office/powerpoint/2010/main" val="197595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the sound of Heaven touching Earth The sound of Heaven touching Earth Our Father, all of Heaven</a:t>
            </a:r>
          </a:p>
        </p:txBody>
      </p:sp>
    </p:spTree>
    <p:extLst>
      <p:ext uri="{BB962C8B-B14F-4D97-AF65-F5344CB8AC3E}">
        <p14:creationId xmlns:p14="http://schemas.microsoft.com/office/powerpoint/2010/main" val="340629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roars Your name Sing louder, let this place erupt with praise Can you hear it, the sound of Heaven</a:t>
            </a:r>
          </a:p>
        </p:txBody>
      </p:sp>
    </p:spTree>
    <p:extLst>
      <p:ext uri="{BB962C8B-B14F-4D97-AF65-F5344CB8AC3E}">
        <p14:creationId xmlns:p14="http://schemas.microsoft.com/office/powerpoint/2010/main" val="227959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touching Earth The sound of Heaven touching Earth</a:t>
            </a:r>
          </a:p>
          <a:p>
            <a:pPr marL="0" indent="0" algn="ctr">
              <a:buNone/>
            </a:pPr>
            <a:r>
              <a:rPr lang="en-US" sz="4000" dirty="0">
                <a:solidFill>
                  <a:schemeClr val="bg1"/>
                </a:solidFill>
                <a:latin typeface="Arial"/>
                <a:ea typeface="+mn-lt"/>
                <a:cs typeface="+mn-lt"/>
              </a:rPr>
              <a:t>Our Father, all of Heaven roars Your name Sing</a:t>
            </a:r>
          </a:p>
        </p:txBody>
      </p:sp>
    </p:spTree>
    <p:extLst>
      <p:ext uri="{BB962C8B-B14F-4D97-AF65-F5344CB8AC3E}">
        <p14:creationId xmlns:p14="http://schemas.microsoft.com/office/powerpoint/2010/main" val="419202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let this place erupt with praise Can you hear it, the sound of Heaven touching Earth The sound of</a:t>
            </a:r>
          </a:p>
        </p:txBody>
      </p:sp>
    </p:spTree>
    <p:extLst>
      <p:ext uri="{BB962C8B-B14F-4D97-AF65-F5344CB8AC3E}">
        <p14:creationId xmlns:p14="http://schemas.microsoft.com/office/powerpoint/2010/main" val="323861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spaces Grace is waiting for you Dance like the weight has been lifted Grace is waiting Where the</a:t>
            </a:r>
          </a:p>
        </p:txBody>
      </p:sp>
    </p:spTree>
    <p:extLst>
      <p:ext uri="{BB962C8B-B14F-4D97-AF65-F5344CB8AC3E}">
        <p14:creationId xmlns:p14="http://schemas.microsoft.com/office/powerpoint/2010/main" val="10374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touching Earth Spirit break out Break our walls down Spirit break out Heaven come down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8120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break out Break our walls down Spirit break out</a:t>
            </a:r>
          </a:p>
          <a:p>
            <a:pPr marL="0" indent="0" algn="ctr">
              <a:buNone/>
            </a:pPr>
            <a:r>
              <a:rPr lang="en-US" sz="4000" dirty="0">
                <a:solidFill>
                  <a:schemeClr val="bg1"/>
                </a:solidFill>
                <a:latin typeface="Arial"/>
                <a:ea typeface="+mn-lt"/>
                <a:cs typeface="+mn-lt"/>
              </a:rPr>
              <a:t>Heaven come down King Jesus You're the name</a:t>
            </a:r>
          </a:p>
        </p:txBody>
      </p:sp>
    </p:spTree>
    <p:extLst>
      <p:ext uri="{BB962C8B-B14F-4D97-AF65-F5344CB8AC3E}">
        <p14:creationId xmlns:p14="http://schemas.microsoft.com/office/powerpoint/2010/main" val="138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we're lifting high Your glory shaking 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a:t>
            </a:r>
          </a:p>
        </p:txBody>
      </p:sp>
    </p:spTree>
    <p:extLst>
      <p:ext uri="{BB962C8B-B14F-4D97-AF65-F5344CB8AC3E}">
        <p14:creationId xmlns:p14="http://schemas.microsoft.com/office/powerpoint/2010/main" val="1839831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King Jesus You're the name we're lifting high Your glory shaking up the</a:t>
            </a:r>
          </a:p>
        </p:txBody>
      </p:sp>
    </p:spTree>
    <p:extLst>
      <p:ext uri="{BB962C8B-B14F-4D97-AF65-F5344CB8AC3E}">
        <p14:creationId xmlns:p14="http://schemas.microsoft.com/office/powerpoint/2010/main" val="280251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a:t>
            </a:r>
          </a:p>
        </p:txBody>
      </p:sp>
    </p:spTree>
    <p:extLst>
      <p:ext uri="{BB962C8B-B14F-4D97-AF65-F5344CB8AC3E}">
        <p14:creationId xmlns:p14="http://schemas.microsoft.com/office/powerpoint/2010/main" val="112640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Spirit break out Break our walls down Spirit break out Heaven come down Spirit break out Break our</a:t>
            </a:r>
          </a:p>
        </p:txBody>
      </p:sp>
    </p:spTree>
    <p:extLst>
      <p:ext uri="{BB962C8B-B14F-4D97-AF65-F5344CB8AC3E}">
        <p14:creationId xmlns:p14="http://schemas.microsoft.com/office/powerpoint/2010/main" val="608906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walls down Spirit break out Heaven come down King Jesus You're the name we're lifting high Your</a:t>
            </a:r>
          </a:p>
        </p:txBody>
      </p:sp>
    </p:spTree>
    <p:extLst>
      <p:ext uri="{BB962C8B-B14F-4D97-AF65-F5344CB8AC3E}">
        <p14:creationId xmlns:p14="http://schemas.microsoft.com/office/powerpoint/2010/main" val="1013207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shaking 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a:t>
            </a:r>
          </a:p>
        </p:txBody>
      </p:sp>
    </p:spTree>
    <p:extLst>
      <p:ext uri="{BB962C8B-B14F-4D97-AF65-F5344CB8AC3E}">
        <p14:creationId xmlns:p14="http://schemas.microsoft.com/office/powerpoint/2010/main" val="79965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kingdom here King Jesus You're the name we're lifting high Your glory shaking up the earth and skies</a:t>
            </a:r>
          </a:p>
        </p:txBody>
      </p:sp>
    </p:spTree>
    <p:extLst>
      <p:ext uri="{BB962C8B-B14F-4D97-AF65-F5344CB8AC3E}">
        <p14:creationId xmlns:p14="http://schemas.microsoft.com/office/powerpoint/2010/main" val="4265889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Spirit break out Break</a:t>
            </a:r>
          </a:p>
        </p:txBody>
      </p:sp>
    </p:spTree>
    <p:extLst>
      <p:ext uri="{BB962C8B-B14F-4D97-AF65-F5344CB8AC3E}">
        <p14:creationId xmlns:p14="http://schemas.microsoft.com/office/powerpoint/2010/main" val="186238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of the Lord is There is freedom, there is freedom Where the Spirit of the Lord is There is</a:t>
            </a:r>
          </a:p>
        </p:txBody>
      </p:sp>
    </p:spTree>
    <p:extLst>
      <p:ext uri="{BB962C8B-B14F-4D97-AF65-F5344CB8AC3E}">
        <p14:creationId xmlns:p14="http://schemas.microsoft.com/office/powerpoint/2010/main" val="4162823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walls down Spirit break out Heaven come down Spirit break out Break our walls down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72885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When You Walk Into The Room</a:t>
            </a:r>
          </a:p>
          <a:p>
            <a:pPr marL="0" indent="0" algn="ctr">
              <a:buNone/>
            </a:pPr>
            <a:r>
              <a:rPr lang="en-US" sz="4400" b="1" dirty="0">
                <a:solidFill>
                  <a:schemeClr val="bg1"/>
                </a:solidFill>
                <a:latin typeface="Arial"/>
                <a:ea typeface="+mn-lt"/>
                <a:cs typeface="+mn-lt"/>
              </a:rPr>
              <a:t>(Bryan &amp; Katie </a:t>
            </a:r>
            <a:r>
              <a:rPr lang="en-US" sz="4400" b="1" dirty="0" err="1">
                <a:solidFill>
                  <a:schemeClr val="bg1"/>
                </a:solidFill>
                <a:latin typeface="Arial"/>
                <a:ea typeface="+mn-lt"/>
                <a:cs typeface="+mn-lt"/>
              </a:rPr>
              <a:t>Torwalt</a:t>
            </a:r>
            <a:r>
              <a:rPr lang="en-US" sz="4400" b="1" dirty="0">
                <a:solidFill>
                  <a:schemeClr val="bg1"/>
                </a:solidFill>
                <a:latin typeface="Arial"/>
                <a:ea typeface="+mn-lt"/>
                <a:cs typeface="+mn-lt"/>
              </a:rPr>
              <a:t>)</a:t>
            </a:r>
          </a:p>
          <a:p>
            <a:pPr marL="0" indent="0" algn="ctr">
              <a:buNone/>
            </a:pP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560449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When You walk into the room Everything changes</a:t>
            </a:r>
          </a:p>
          <a:p>
            <a:pPr marL="0" indent="0" algn="ctr">
              <a:buNone/>
            </a:pPr>
            <a:r>
              <a:rPr lang="en-US" sz="4000" dirty="0">
                <a:solidFill>
                  <a:schemeClr val="bg1"/>
                </a:solidFill>
                <a:latin typeface="Arial" panose="020B0604020202020204" pitchFamily="34" charset="0"/>
                <a:cs typeface="Arial" panose="020B0604020202020204" pitchFamily="34" charset="0"/>
              </a:rPr>
              <a:t>Darkness starts to tremble At the light that You bring</a:t>
            </a:r>
          </a:p>
        </p:txBody>
      </p:sp>
    </p:spTree>
    <p:extLst>
      <p:ext uri="{BB962C8B-B14F-4D97-AF65-F5344CB8AC3E}">
        <p14:creationId xmlns:p14="http://schemas.microsoft.com/office/powerpoint/2010/main" val="836812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And when You walk into the room Every heart starts burning And nothing matters more Than just to sit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2706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here at Your feet And worship You We worship You (Oh) We love You We'll never stop We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1692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When You walk into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07758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the room Sickness starts to vanish Every hopeless situation ceases to exist And when You walk into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13012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room The dead begin to rise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there is resurrection life In all You do We love You We'll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85334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never stop Can't live without You, Jesus We love You And we can't get enough All this is for You,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4428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Jesus Oh Jesus Come and consume, God All we are We give You permission Our hearts are Yours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03338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there is freedom Come out of the dark just as you are Into the fullness of His love For the Spirit</a:t>
            </a:r>
          </a:p>
        </p:txBody>
      </p:sp>
    </p:spTree>
    <p:extLst>
      <p:ext uri="{BB962C8B-B14F-4D97-AF65-F5344CB8AC3E}">
        <p14:creationId xmlns:p14="http://schemas.microsoft.com/office/powerpoint/2010/main" val="315924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We want You We want You Come and consume, God All we are We give You permission Our hearts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77125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are Yours We want You We want You Come and consume, God All we are We give You permission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44652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Our hearts are Yours We want You We want You Come and consume, God All we are We give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63955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permission Our hearts are Yours We want You We want You We love You We'll never stop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94265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Oh how we love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98711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Oh how we love You </a:t>
            </a:r>
            <a:endParaRPr lang="en-US" sz="4000" dirty="0">
              <a:solidFill>
                <a:schemeClr val="bg1"/>
              </a:solidFill>
              <a:latin typeface="Arial" panose="020B0604020202020204" pitchFamily="34" charset="0"/>
              <a:ea typeface="+mn-lt"/>
              <a:cs typeface="Arial" panose="020B0604020202020204" pitchFamily="34" charset="0"/>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3386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Set A Fire</a:t>
            </a:r>
          </a:p>
          <a:p>
            <a:pPr marL="0" indent="0" algn="ctr">
              <a:buNone/>
            </a:pPr>
            <a:r>
              <a:rPr lang="en-US" sz="4000" b="1" dirty="0">
                <a:solidFill>
                  <a:schemeClr val="bg1"/>
                </a:solidFill>
                <a:latin typeface="Arial"/>
                <a:ea typeface="+mn-lt"/>
                <a:cs typeface="+mn-lt"/>
              </a:rPr>
              <a:t> (Jesus Culture) </a:t>
            </a:r>
          </a:p>
        </p:txBody>
      </p:sp>
    </p:spTree>
    <p:extLst>
      <p:ext uri="{BB962C8B-B14F-4D97-AF65-F5344CB8AC3E}">
        <p14:creationId xmlns:p14="http://schemas.microsoft.com/office/powerpoint/2010/main" val="4106231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 a fire down in my soul That I can't contain and I can't control Cause I want more of you God I want</a:t>
            </a:r>
          </a:p>
        </p:txBody>
      </p:sp>
    </p:spTree>
    <p:extLst>
      <p:ext uri="{BB962C8B-B14F-4D97-AF65-F5344CB8AC3E}">
        <p14:creationId xmlns:p14="http://schemas.microsoft.com/office/powerpoint/2010/main" val="1915424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more of you God Set a fire down in my soul That I can't contain and I can't control Cause I want more of</a:t>
            </a:r>
          </a:p>
        </p:txBody>
      </p:sp>
    </p:spTree>
    <p:extLst>
      <p:ext uri="{BB962C8B-B14F-4D97-AF65-F5344CB8AC3E}">
        <p14:creationId xmlns:p14="http://schemas.microsoft.com/office/powerpoint/2010/main" val="2518406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 God I want more of you God Set a fire down in my soul That I can't contain and I can't control</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5207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here, let there be freedom Let there be freedom</a:t>
            </a:r>
          </a:p>
          <a:p>
            <a:pPr marL="0" indent="0" algn="ctr">
              <a:buNone/>
            </a:pPr>
            <a:r>
              <a:rPr lang="en-US" sz="4000" dirty="0">
                <a:solidFill>
                  <a:schemeClr val="bg1"/>
                </a:solidFill>
                <a:latin typeface="Arial"/>
                <a:ea typeface="+mn-lt"/>
                <a:cs typeface="+mn-lt"/>
              </a:rPr>
              <a:t>Bring all of your burdens Bring all of your scars</a:t>
            </a:r>
          </a:p>
        </p:txBody>
      </p:sp>
    </p:spTree>
    <p:extLst>
      <p:ext uri="{BB962C8B-B14F-4D97-AF65-F5344CB8AC3E}">
        <p14:creationId xmlns:p14="http://schemas.microsoft.com/office/powerpoint/2010/main" val="1579499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I want more of you God I want more of you God Set a fire down in my soul That I can't contain</a:t>
            </a:r>
          </a:p>
        </p:txBody>
      </p:sp>
    </p:spTree>
    <p:extLst>
      <p:ext uri="{BB962C8B-B14F-4D97-AF65-F5344CB8AC3E}">
        <p14:creationId xmlns:p14="http://schemas.microsoft.com/office/powerpoint/2010/main" val="2756503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can't control Cause I want more of you God I want more of you God Set a fire down in my soul</a:t>
            </a:r>
          </a:p>
        </p:txBody>
      </p:sp>
    </p:spTree>
    <p:extLst>
      <p:ext uri="{BB962C8B-B14F-4D97-AF65-F5344CB8AC3E}">
        <p14:creationId xmlns:p14="http://schemas.microsoft.com/office/powerpoint/2010/main" val="2477591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 can't contain and I can't control Cause I want more of you God I want more of you God Set a fire</a:t>
            </a:r>
          </a:p>
        </p:txBody>
      </p:sp>
    </p:spTree>
    <p:extLst>
      <p:ext uri="{BB962C8B-B14F-4D97-AF65-F5344CB8AC3E}">
        <p14:creationId xmlns:p14="http://schemas.microsoft.com/office/powerpoint/2010/main" val="2793618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in my soul That I can't contain and I can't control Cause I want more of you God I want more of</a:t>
            </a:r>
          </a:p>
        </p:txBody>
      </p:sp>
    </p:spTree>
    <p:extLst>
      <p:ext uri="{BB962C8B-B14F-4D97-AF65-F5344CB8AC3E}">
        <p14:creationId xmlns:p14="http://schemas.microsoft.com/office/powerpoint/2010/main" val="3503192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God Set a fire down in my soul That I can't contain and I can't control Cause I want more of you</a:t>
            </a:r>
          </a:p>
        </p:txBody>
      </p:sp>
    </p:spTree>
    <p:extLst>
      <p:ext uri="{BB962C8B-B14F-4D97-AF65-F5344CB8AC3E}">
        <p14:creationId xmlns:p14="http://schemas.microsoft.com/office/powerpoint/2010/main" val="2473694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 want more of you God Set a fire down in my soul That I can’t contain and I can't control Cause I</a:t>
            </a:r>
          </a:p>
        </p:txBody>
      </p:sp>
    </p:spTree>
    <p:extLst>
      <p:ext uri="{BB962C8B-B14F-4D97-AF65-F5344CB8AC3E}">
        <p14:creationId xmlns:p14="http://schemas.microsoft.com/office/powerpoint/2010/main" val="2875146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more of you God I want more of you God Set a fire down in my soul That I can't contain and I can't</a:t>
            </a:r>
          </a:p>
        </p:txBody>
      </p:sp>
    </p:spTree>
    <p:extLst>
      <p:ext uri="{BB962C8B-B14F-4D97-AF65-F5344CB8AC3E}">
        <p14:creationId xmlns:p14="http://schemas.microsoft.com/office/powerpoint/2010/main" val="1863339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control Cause I want more of you God I want more of you God Set a fire down in my soul That I can't</a:t>
            </a:r>
          </a:p>
        </p:txBody>
      </p:sp>
    </p:spTree>
    <p:extLst>
      <p:ext uri="{BB962C8B-B14F-4D97-AF65-F5344CB8AC3E}">
        <p14:creationId xmlns:p14="http://schemas.microsoft.com/office/powerpoint/2010/main" val="1696498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contain and I can't control Cause I want more of you God I want more of you God</a:t>
            </a:r>
          </a:p>
        </p:txBody>
      </p:sp>
    </p:spTree>
    <p:extLst>
      <p:ext uri="{BB962C8B-B14F-4D97-AF65-F5344CB8AC3E}">
        <p14:creationId xmlns:p14="http://schemas.microsoft.com/office/powerpoint/2010/main" val="1542381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back to communion Come back to the start</a:t>
            </a:r>
          </a:p>
          <a:p>
            <a:pPr marL="0" indent="0" algn="ctr">
              <a:buNone/>
            </a:pPr>
            <a:r>
              <a:rPr lang="en-US" sz="4000" dirty="0">
                <a:solidFill>
                  <a:schemeClr val="bg1"/>
                </a:solidFill>
                <a:latin typeface="Arial"/>
                <a:ea typeface="+mn-lt"/>
                <a:cs typeface="+mn-lt"/>
              </a:rPr>
              <a:t>Run into wide open spaces Grace is waiting for you</a:t>
            </a:r>
          </a:p>
        </p:txBody>
      </p:sp>
    </p:spTree>
    <p:extLst>
      <p:ext uri="{BB962C8B-B14F-4D97-AF65-F5344CB8AC3E}">
        <p14:creationId xmlns:p14="http://schemas.microsoft.com/office/powerpoint/2010/main" val="3693893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like the weight has been lifted Grace is waiting Where the Spirit of the Lord is There is</a:t>
            </a:r>
          </a:p>
        </p:txBody>
      </p:sp>
    </p:spTree>
    <p:extLst>
      <p:ext uri="{BB962C8B-B14F-4D97-AF65-F5344CB8AC3E}">
        <p14:creationId xmlns:p14="http://schemas.microsoft.com/office/powerpoint/2010/main" val="12789478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“Honey In The Rock”</a:t>
            </a:r>
          </a:p>
          <a:p>
            <a:pPr marL="0" indent="0" algn="ctr">
              <a:buNone/>
            </a:pPr>
            <a:r>
              <a:rPr lang="en-US" sz="4400" b="1" dirty="0">
                <a:solidFill>
                  <a:schemeClr val="bg1"/>
                </a:solidFill>
                <a:latin typeface="Arial"/>
                <a:ea typeface="+mn-lt"/>
                <a:cs typeface="+mn-lt"/>
              </a:rPr>
              <a:t>(Brandon Lake)</a:t>
            </a:r>
          </a:p>
        </p:txBody>
      </p:sp>
    </p:spTree>
    <p:extLst>
      <p:ext uri="{BB962C8B-B14F-4D97-AF65-F5344CB8AC3E}">
        <p14:creationId xmlns:p14="http://schemas.microsoft.com/office/powerpoint/2010/main" val="427378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honey in the rock Water in the stone Manna on the ground No matter where I go I don't need to</a:t>
            </a:r>
          </a:p>
        </p:txBody>
      </p:sp>
    </p:spTree>
    <p:extLst>
      <p:ext uri="{BB962C8B-B14F-4D97-AF65-F5344CB8AC3E}">
        <p14:creationId xmlns:p14="http://schemas.microsoft.com/office/powerpoint/2010/main" val="840322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worry now that I know Everything I need You've got</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honey in the rock Praying for a miracle</a:t>
            </a:r>
          </a:p>
        </p:txBody>
      </p:sp>
    </p:spTree>
    <p:extLst>
      <p:ext uri="{BB962C8B-B14F-4D97-AF65-F5344CB8AC3E}">
        <p14:creationId xmlns:p14="http://schemas.microsoft.com/office/powerpoint/2010/main" val="3777224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Thirsty for the living well Only You can satisfy Sweetness at the mercy seat Now I've tasted, it's not</a:t>
            </a:r>
          </a:p>
        </p:txBody>
      </p:sp>
    </p:spTree>
    <p:extLst>
      <p:ext uri="{BB962C8B-B14F-4D97-AF65-F5344CB8AC3E}">
        <p14:creationId xmlns:p14="http://schemas.microsoft.com/office/powerpoint/2010/main" val="2413068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hard to see Only You can satisfy There's honey in the rock There's honey in the rock There's honey in the</a:t>
            </a:r>
          </a:p>
        </p:txBody>
      </p:sp>
    </p:spTree>
    <p:extLst>
      <p:ext uri="{BB962C8B-B14F-4D97-AF65-F5344CB8AC3E}">
        <p14:creationId xmlns:p14="http://schemas.microsoft.com/office/powerpoint/2010/main" val="587999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rock There's honey in the rock (yeah) Freedom where the Spirit is Bounty in the wilderness You will</a:t>
            </a:r>
          </a:p>
        </p:txBody>
      </p:sp>
    </p:spTree>
    <p:extLst>
      <p:ext uri="{BB962C8B-B14F-4D97-AF65-F5344CB8AC3E}">
        <p14:creationId xmlns:p14="http://schemas.microsoft.com/office/powerpoint/2010/main" val="35275522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always satisfy, yeah There's honey in the rock Water in the stone Manna on the ground No matter where I</a:t>
            </a:r>
          </a:p>
        </p:txBody>
      </p:sp>
    </p:spTree>
    <p:extLst>
      <p:ext uri="{BB962C8B-B14F-4D97-AF65-F5344CB8AC3E}">
        <p14:creationId xmlns:p14="http://schemas.microsoft.com/office/powerpoint/2010/main" val="3284546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 I don't need to worry now that I know Everything I need You've got There's honey in the rock Purpose in</a:t>
            </a:r>
          </a:p>
        </p:txBody>
      </p:sp>
    </p:spTree>
    <p:extLst>
      <p:ext uri="{BB962C8B-B14F-4D97-AF65-F5344CB8AC3E}">
        <p14:creationId xmlns:p14="http://schemas.microsoft.com/office/powerpoint/2010/main" val="59377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there is freedom Where the Spirit of the Lord is There is freedom, there is freedom Come out</a:t>
            </a:r>
          </a:p>
        </p:txBody>
      </p:sp>
    </p:spTree>
    <p:extLst>
      <p:ext uri="{BB962C8B-B14F-4D97-AF65-F5344CB8AC3E}">
        <p14:creationId xmlns:p14="http://schemas.microsoft.com/office/powerpoint/2010/main" val="15545547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plan Power in the blood Healing in Your hands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Started flowing when You said it is done Everything</a:t>
            </a:r>
          </a:p>
        </p:txBody>
      </p:sp>
    </p:spTree>
    <p:extLst>
      <p:ext uri="{BB962C8B-B14F-4D97-AF65-F5344CB8AC3E}">
        <p14:creationId xmlns:p14="http://schemas.microsoft.com/office/powerpoint/2010/main" val="2915697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did is enough I keep looking, I keep finding You keep giving, keep providing I have all that I need You</a:t>
            </a:r>
          </a:p>
        </p:txBody>
      </p:sp>
    </p:spTree>
    <p:extLst>
      <p:ext uri="{BB962C8B-B14F-4D97-AF65-F5344CB8AC3E}">
        <p14:creationId xmlns:p14="http://schemas.microsoft.com/office/powerpoint/2010/main" val="38790473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are all that I need I keep praying, You keep moving I keep praising, You keep proving I have all that I need</a:t>
            </a:r>
          </a:p>
        </p:txBody>
      </p:sp>
    </p:spTree>
    <p:extLst>
      <p:ext uri="{BB962C8B-B14F-4D97-AF65-F5344CB8AC3E}">
        <p14:creationId xmlns:p14="http://schemas.microsoft.com/office/powerpoint/2010/main" val="37639239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are all that I need I keep looking, I keep finding You keep giving, keep providing I have all that I need</a:t>
            </a:r>
          </a:p>
        </p:txBody>
      </p:sp>
    </p:spTree>
    <p:extLst>
      <p:ext uri="{BB962C8B-B14F-4D97-AF65-F5344CB8AC3E}">
        <p14:creationId xmlns:p14="http://schemas.microsoft.com/office/powerpoint/2010/main" val="3113153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You are all that I need I keep praying, You keep moving I keep praising, You keep proving I have</a:t>
            </a:r>
          </a:p>
        </p:txBody>
      </p:sp>
    </p:spTree>
    <p:extLst>
      <p:ext uri="{BB962C8B-B14F-4D97-AF65-F5344CB8AC3E}">
        <p14:creationId xmlns:p14="http://schemas.microsoft.com/office/powerpoint/2010/main" val="14801654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all that I need You are all that I need I have all that I need You are all that I need, yeah There's honey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rock Water in the stone Manna on the ground No matter where I go I don't need to worry now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know (I know) Everything I need You've got There's honey in the rock Purpose in Your plan Power in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blood Healing in Your hands Started flowing when You said it is done (Jesus) Jesus, who You are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enough There's honey in the rock, ooh (There’s honey in the rock, ooh) There's honey in the rock,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055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12170</TotalTime>
  <Words>3328</Words>
  <Application>Microsoft Office PowerPoint</Application>
  <PresentationFormat>Widescreen</PresentationFormat>
  <Paragraphs>283</Paragraphs>
  <Slides>167</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167</vt:i4>
      </vt:variant>
    </vt:vector>
  </HeadingPairs>
  <TitlesOfParts>
    <vt:vector size="179" baseType="lpstr">
      <vt:lpstr>Arial</vt:lpstr>
      <vt:lpstr>Calibri</vt:lpstr>
      <vt:lpstr>Calibri Light</vt:lpstr>
      <vt:lpstr>Constantia</vt:lpstr>
      <vt:lpstr>Times New Roman</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770</cp:revision>
  <dcterms:created xsi:type="dcterms:W3CDTF">2009-08-18T08:19:59Z</dcterms:created>
  <dcterms:modified xsi:type="dcterms:W3CDTF">2022-07-09T00:54:26Z</dcterms:modified>
</cp:coreProperties>
</file>