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41"/>
  </p:notesMasterIdLst>
  <p:handoutMasterIdLst>
    <p:handoutMasterId r:id="rId142"/>
  </p:handoutMasterIdLst>
  <p:sldIdLst>
    <p:sldId id="906" r:id="rId5"/>
    <p:sldId id="479" r:id="rId6"/>
    <p:sldId id="364" r:id="rId7"/>
    <p:sldId id="365" r:id="rId8"/>
    <p:sldId id="366" r:id="rId9"/>
    <p:sldId id="1228" r:id="rId10"/>
    <p:sldId id="1229" r:id="rId11"/>
    <p:sldId id="1230" r:id="rId12"/>
    <p:sldId id="370" r:id="rId13"/>
    <p:sldId id="371" r:id="rId14"/>
    <p:sldId id="372" r:id="rId15"/>
    <p:sldId id="1231" r:id="rId16"/>
    <p:sldId id="1232" r:id="rId17"/>
    <p:sldId id="319" r:id="rId18"/>
    <p:sldId id="993" r:id="rId19"/>
    <p:sldId id="1233" r:id="rId20"/>
    <p:sldId id="1234" r:id="rId21"/>
    <p:sldId id="1235" r:id="rId22"/>
    <p:sldId id="1236" r:id="rId23"/>
    <p:sldId id="1136" r:id="rId24"/>
    <p:sldId id="434" r:id="rId25"/>
    <p:sldId id="435" r:id="rId26"/>
    <p:sldId id="436" r:id="rId27"/>
    <p:sldId id="1159" r:id="rId28"/>
    <p:sldId id="1160" r:id="rId29"/>
    <p:sldId id="1161" r:id="rId30"/>
    <p:sldId id="1137" r:id="rId31"/>
    <p:sldId id="1138" r:id="rId32"/>
    <p:sldId id="1139" r:id="rId33"/>
    <p:sldId id="1140" r:id="rId34"/>
    <p:sldId id="1141" r:id="rId35"/>
    <p:sldId id="1142" r:id="rId36"/>
    <p:sldId id="1162" r:id="rId37"/>
    <p:sldId id="1143" r:id="rId38"/>
    <p:sldId id="1163" r:id="rId39"/>
    <p:sldId id="1014" r:id="rId40"/>
    <p:sldId id="999" r:id="rId41"/>
    <p:sldId id="1000" r:id="rId42"/>
    <p:sldId id="1001" r:id="rId43"/>
    <p:sldId id="1002" r:id="rId44"/>
    <p:sldId id="1003" r:id="rId45"/>
    <p:sldId id="1004" r:id="rId46"/>
    <p:sldId id="1005" r:id="rId47"/>
    <p:sldId id="1006" r:id="rId48"/>
    <p:sldId id="1007" r:id="rId49"/>
    <p:sldId id="1008" r:id="rId50"/>
    <p:sldId id="1009" r:id="rId51"/>
    <p:sldId id="1010" r:id="rId52"/>
    <p:sldId id="1011" r:id="rId53"/>
    <p:sldId id="1012" r:id="rId54"/>
    <p:sldId id="1013" r:id="rId55"/>
    <p:sldId id="872" r:id="rId56"/>
    <p:sldId id="873" r:id="rId57"/>
    <p:sldId id="874" r:id="rId58"/>
    <p:sldId id="875" r:id="rId59"/>
    <p:sldId id="387" r:id="rId60"/>
    <p:sldId id="876" r:id="rId61"/>
    <p:sldId id="389" r:id="rId62"/>
    <p:sldId id="390" r:id="rId63"/>
    <p:sldId id="391" r:id="rId64"/>
    <p:sldId id="392" r:id="rId65"/>
    <p:sldId id="393" r:id="rId66"/>
    <p:sldId id="394" r:id="rId67"/>
    <p:sldId id="395" r:id="rId68"/>
    <p:sldId id="396" r:id="rId69"/>
    <p:sldId id="397" r:id="rId70"/>
    <p:sldId id="1024" r:id="rId71"/>
    <p:sldId id="1025" r:id="rId72"/>
    <p:sldId id="1237" r:id="rId73"/>
    <p:sldId id="1238" r:id="rId74"/>
    <p:sldId id="1021" r:id="rId75"/>
    <p:sldId id="1022" r:id="rId76"/>
    <p:sldId id="1023" r:id="rId77"/>
    <p:sldId id="1026" r:id="rId78"/>
    <p:sldId id="1027" r:id="rId79"/>
    <p:sldId id="1029" r:id="rId80"/>
    <p:sldId id="1030" r:id="rId81"/>
    <p:sldId id="1032" r:id="rId82"/>
    <p:sldId id="1033" r:id="rId83"/>
    <p:sldId id="1219" r:id="rId84"/>
    <p:sldId id="1220" r:id="rId85"/>
    <p:sldId id="460" r:id="rId86"/>
    <p:sldId id="367" r:id="rId87"/>
    <p:sldId id="464" r:id="rId88"/>
    <p:sldId id="465" r:id="rId89"/>
    <p:sldId id="431" r:id="rId90"/>
    <p:sldId id="461" r:id="rId91"/>
    <p:sldId id="519" r:id="rId92"/>
    <p:sldId id="369" r:id="rId93"/>
    <p:sldId id="520" r:id="rId94"/>
    <p:sldId id="373" r:id="rId95"/>
    <p:sldId id="374" r:id="rId96"/>
    <p:sldId id="375" r:id="rId97"/>
    <p:sldId id="376" r:id="rId98"/>
    <p:sldId id="368" r:id="rId99"/>
    <p:sldId id="377" r:id="rId100"/>
    <p:sldId id="378" r:id="rId101"/>
    <p:sldId id="1218" r:id="rId102"/>
    <p:sldId id="379" r:id="rId103"/>
    <p:sldId id="380" r:id="rId104"/>
    <p:sldId id="381" r:id="rId105"/>
    <p:sldId id="382" r:id="rId106"/>
    <p:sldId id="383" r:id="rId107"/>
    <p:sldId id="384" r:id="rId108"/>
    <p:sldId id="385" r:id="rId109"/>
    <p:sldId id="386" r:id="rId110"/>
    <p:sldId id="388" r:id="rId111"/>
    <p:sldId id="528" r:id="rId112"/>
    <p:sldId id="527" r:id="rId113"/>
    <p:sldId id="882" r:id="rId114"/>
    <p:sldId id="881" r:id="rId115"/>
    <p:sldId id="880" r:id="rId116"/>
    <p:sldId id="905" r:id="rId117"/>
    <p:sldId id="903" r:id="rId118"/>
    <p:sldId id="902" r:id="rId119"/>
    <p:sldId id="901" r:id="rId120"/>
    <p:sldId id="900" r:id="rId121"/>
    <p:sldId id="899" r:id="rId122"/>
    <p:sldId id="898" r:id="rId123"/>
    <p:sldId id="897" r:id="rId124"/>
    <p:sldId id="1227" r:id="rId125"/>
    <p:sldId id="1226" r:id="rId126"/>
    <p:sldId id="1225" r:id="rId127"/>
    <p:sldId id="1224" r:id="rId128"/>
    <p:sldId id="1223" r:id="rId129"/>
    <p:sldId id="1222" r:id="rId130"/>
    <p:sldId id="896" r:id="rId131"/>
    <p:sldId id="1221" r:id="rId132"/>
    <p:sldId id="502" r:id="rId133"/>
    <p:sldId id="503" r:id="rId134"/>
    <p:sldId id="795" r:id="rId135"/>
    <p:sldId id="796" r:id="rId136"/>
    <p:sldId id="797" r:id="rId137"/>
    <p:sldId id="794" r:id="rId138"/>
    <p:sldId id="571" r:id="rId139"/>
    <p:sldId id="859" r:id="rId1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7/29/2022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7/29/2022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2971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3876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25118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712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60850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7016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786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1336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0090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9279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498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7/29/2022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467190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fighting our battles And every knee will bow before Him Our God is the lamb The lamb that was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Take one Step at a Time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Incline your ear and hear the words of the wise, And apply your heart to my knowledge; 18 For it is a pleasant thing if you keep them within you; Let them all be fixed upon your lips, 19 So that your trust may be in the LORD; I have instructed you today, even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Willful Known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to him who knows to do good and does not do it, to him it is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Sin Deafens our Ears to the Voice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59:2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your iniquities have separated you from your God; And your sins have hidden His face from you, So that He will not hear”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Sin blinds our Eyes to the Vision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10:27-30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 </a:t>
            </a:r>
            <a:r>
              <a:rPr lang="en-US" sz="3800" dirty="0">
                <a:effectLst/>
                <a:latin typeface="Verdana" panose="020B0604030504040204" pitchFamily="34" charset="0"/>
                <a:ea typeface="Calibri" panose="020F0502020204030204" pitchFamily="34" charset="0"/>
                <a:cs typeface="Times New Roman" panose="02020603050405020304" pitchFamily="18" charset="0"/>
              </a:rPr>
              <a:t>28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 </a:t>
            </a:r>
            <a:r>
              <a:rPr lang="en-US" sz="3800" dirty="0">
                <a:effectLst/>
                <a:latin typeface="Verdana" panose="020B0604030504040204" pitchFamily="34" charset="0"/>
                <a:ea typeface="Calibri" panose="020F0502020204030204" pitchFamily="34" charset="0"/>
                <a:cs typeface="Times New Roman" panose="02020603050405020304" pitchFamily="18" charset="0"/>
              </a:rPr>
              <a:t>29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 </a:t>
            </a:r>
            <a:r>
              <a:rPr lang="en-US" sz="3800" dirty="0">
                <a:effectLst/>
                <a:latin typeface="Verdana" panose="020B0604030504040204" pitchFamily="34" charset="0"/>
                <a:ea typeface="Calibri" panose="020F0502020204030204" pitchFamily="34" charset="0"/>
                <a:cs typeface="Times New Roman" panose="02020603050405020304" pitchFamily="18" charset="0"/>
              </a:rPr>
              <a:t>30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Sin Hardens our Hearts to the awareness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Slain For the sin of the world His blood breaks the chains And every knee will bow before the lion and</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be deceived: 'Evil company corrupts good habits.”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Sin Dulls our conscience to the Word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then faith comes by hearing, and hearing by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Doubt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doubt that God has a personal plan and will for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doubt that the Lord will make His plan known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doubt that we can do what the Lord requires of His Plan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doubt God because we don’t have all the facts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14:28-31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Peter answered Him and said, "Lord, if it is You, command me to come to You on the water." 29 So He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"Come."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when Peter had come down out of the boat, he walked on the water to go to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But when he saw that the wind was boisterous, he was afraid; and beginning to sink he cried out, saying, "Lord, save me!" 31 And immediately Jesus stretched out His hand and caught him,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you of little faith, why did you doubt?"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lamb Every knee will bow before Him "How many here believe Every knee will bow Every tongue will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Feelings of Unworthiness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6615884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Busyness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596507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as it is written: "Eye has not seen, nor ear heard, Nor have entered into the heart of man The things which God has prepared for those who love Him." 10 But God has revealed them to us through His Spirit. For the Spirit searches all things, yes, the deep things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35805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Are you presently living in the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266166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How do you know if you are or aren’t?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6406691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Does it seem like something is missing in your Christian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950018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Could it possibly be related to how much time you spend with the Lord in His Word and in prayer?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What, if anything, is keeping you from obeying what God wants you to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670086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Confess And then“ For who can stop the Lord Almighty Who can stop the Lord Almighty Who can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stop the Lord Almighty No one Who can stop sing it over the battle "Yeah, that's it“ Who can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stop the Lord Almighty There is no one Who can stop the Lord Almighty Who can stop the Lord (yeah) And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9376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ea typeface="+mn-lt"/>
                <a:cs typeface="Arial" panose="020B0604020202020204" pitchFamily="34" charset="0"/>
              </a:rPr>
              <a:t>our God is the lion The Lion of Judah He's roaring with power And fighting our battles And every knee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will bow before Him Our God is the lamb The lamb that was slain For the sins of the world His blood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breaks the chains And every knee will bow before the lion and the lamb Every knee will bow before Him</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(yeah) Every knee will bow Tongue confess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“Lion and The Lamb”</a:t>
            </a:r>
          </a:p>
          <a:p>
            <a:pPr marL="0" indent="0" algn="ctr">
              <a:buNone/>
            </a:pPr>
            <a:r>
              <a:rPr lang="en-US" sz="4400" b="1" dirty="0">
                <a:solidFill>
                  <a:schemeClr val="bg1"/>
                </a:solidFill>
                <a:latin typeface="Arial"/>
                <a:ea typeface="+mn-lt"/>
                <a:cs typeface="+mn-lt"/>
              </a:rPr>
              <a:t>(Big Daddy Weave)</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414477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He's coming on the clouds Kings and kingdoms will bow down And every chain will break As broken</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hearts declare His praise For who can stop the Lord Almighty And our God is the lion The Lion of Judah</a:t>
            </a:r>
          </a:p>
          <a:p>
            <a:pPr marL="0" indent="0" algn="ctr">
              <a:buNone/>
            </a:pP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He's roaring with power And fighting our battles And every knee will bow before Him Our God is the lamb</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518099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1504756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2818154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48004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1187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14160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4169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332642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lamb that was slain For the sins of the world His blood breaks the chains And every knee will bow</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4011663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59174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1950959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3809693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1544613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713791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2366590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36821569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2871865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 Hillsong)</a:t>
            </a:r>
          </a:p>
        </p:txBody>
      </p:sp>
    </p:spTree>
    <p:extLst>
      <p:ext uri="{BB962C8B-B14F-4D97-AF65-F5344CB8AC3E}">
        <p14:creationId xmlns:p14="http://schemas.microsoft.com/office/powerpoint/2010/main" val="3593048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before the lion and the lamb Every knee will bow before Him (yeah) So, open up the gates So, open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 Opened my eyes let me see.  Beauty that made</a:t>
            </a:r>
          </a:p>
        </p:txBody>
      </p:sp>
    </p:spTree>
    <p:extLst>
      <p:ext uri="{BB962C8B-B14F-4D97-AF65-F5344CB8AC3E}">
        <p14:creationId xmlns:p14="http://schemas.microsoft.com/office/powerpoint/2010/main" val="4115714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heart adore you. Hope of a life spent with you. So here I am to worship. Here I am to bow down . </a:t>
            </a:r>
          </a:p>
        </p:txBody>
      </p:sp>
    </p:spTree>
    <p:extLst>
      <p:ext uri="{BB962C8B-B14F-4D97-AF65-F5344CB8AC3E}">
        <p14:creationId xmlns:p14="http://schemas.microsoft.com/office/powerpoint/2010/main" val="3053838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  </a:t>
            </a:r>
          </a:p>
        </p:txBody>
      </p:sp>
    </p:spTree>
    <p:extLst>
      <p:ext uri="{BB962C8B-B14F-4D97-AF65-F5344CB8AC3E}">
        <p14:creationId xmlns:p14="http://schemas.microsoft.com/office/powerpoint/2010/main" val="31816489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Vim Para </a:t>
            </a:r>
            <a:r>
              <a:rPr lang="en-US" sz="4000" dirty="0" err="1">
                <a:solidFill>
                  <a:schemeClr val="bg1"/>
                </a:solidFill>
                <a:latin typeface="Arial"/>
                <a:ea typeface="+mn-lt"/>
                <a:cs typeface="+mn-lt"/>
              </a:rPr>
              <a:t>Adorar-te</a:t>
            </a:r>
            <a:r>
              <a:rPr lang="en-US" sz="4000" dirty="0">
                <a:solidFill>
                  <a:schemeClr val="bg1"/>
                </a:solidFill>
                <a:latin typeface="Arial"/>
                <a:ea typeface="+mn-lt"/>
                <a:cs typeface="+mn-lt"/>
              </a:rPr>
              <a:t>. Vim para </a:t>
            </a:r>
            <a:r>
              <a:rPr lang="en-US" sz="4000" dirty="0" err="1">
                <a:solidFill>
                  <a:schemeClr val="bg1"/>
                </a:solidFill>
                <a:latin typeface="Arial"/>
                <a:ea typeface="+mn-lt"/>
                <a:cs typeface="+mn-lt"/>
              </a:rPr>
              <a:t>Prostra</a:t>
            </a:r>
            <a:r>
              <a:rPr lang="en-US" sz="4000" dirty="0">
                <a:solidFill>
                  <a:schemeClr val="bg1"/>
                </a:solidFill>
                <a:latin typeface="Arial"/>
                <a:ea typeface="+mn-lt"/>
                <a:cs typeface="+mn-lt"/>
              </a:rPr>
              <a:t>-me. Vim para </a:t>
            </a:r>
            <a:r>
              <a:rPr lang="en-US" sz="4000" dirty="0" err="1">
                <a:solidFill>
                  <a:schemeClr val="bg1"/>
                </a:solidFill>
                <a:latin typeface="Arial"/>
                <a:ea typeface="+mn-lt"/>
                <a:cs typeface="+mn-lt"/>
              </a:rPr>
              <a:t>dizer</a:t>
            </a:r>
            <a:r>
              <a:rPr lang="en-US" sz="4000" dirty="0">
                <a:solidFill>
                  <a:schemeClr val="bg1"/>
                </a:solidFill>
                <a:latin typeface="Arial"/>
                <a:ea typeface="+mn-lt"/>
                <a:cs typeface="+mn-lt"/>
              </a:rPr>
              <a:t> que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mue</a:t>
            </a:r>
            <a:r>
              <a:rPr lang="en-US" sz="4000" dirty="0">
                <a:solidFill>
                  <a:schemeClr val="bg1"/>
                </a:solidFill>
                <a:latin typeface="Arial"/>
                <a:ea typeface="+mn-lt"/>
                <a:cs typeface="+mn-lt"/>
              </a:rPr>
              <a:t> Deus.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498157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Here I am to bow down. Here I am to say that your my God. You’re altogether lovely. </a:t>
            </a:r>
          </a:p>
        </p:txBody>
      </p:sp>
    </p:spTree>
    <p:extLst>
      <p:ext uri="{BB962C8B-B14F-4D97-AF65-F5344CB8AC3E}">
        <p14:creationId xmlns:p14="http://schemas.microsoft.com/office/powerpoint/2010/main" val="976360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Altogether worthy. Altogether wonderful to me.</a:t>
            </a:r>
          </a:p>
        </p:txBody>
      </p:sp>
    </p:spTree>
    <p:extLst>
      <p:ext uri="{BB962C8B-B14F-4D97-AF65-F5344CB8AC3E}">
        <p14:creationId xmlns:p14="http://schemas.microsoft.com/office/powerpoint/2010/main" val="1599428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I’ll never know how much it cost. To see my sin up-on that cross. And I’ll never know how much it </a:t>
            </a:r>
          </a:p>
        </p:txBody>
      </p:sp>
    </p:spTree>
    <p:extLst>
      <p:ext uri="{BB962C8B-B14F-4D97-AF65-F5344CB8AC3E}">
        <p14:creationId xmlns:p14="http://schemas.microsoft.com/office/powerpoint/2010/main" val="2455759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Cost to see my sin up-on that cross. </a:t>
            </a:r>
          </a:p>
        </p:txBody>
      </p:sp>
    </p:spTree>
    <p:extLst>
      <p:ext uri="{BB962C8B-B14F-4D97-AF65-F5344CB8AC3E}">
        <p14:creationId xmlns:p14="http://schemas.microsoft.com/office/powerpoint/2010/main" val="16371018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a:t>
            </a:r>
          </a:p>
        </p:txBody>
      </p:sp>
    </p:spTree>
    <p:extLst>
      <p:ext uri="{BB962C8B-B14F-4D97-AF65-F5344CB8AC3E}">
        <p14:creationId xmlns:p14="http://schemas.microsoft.com/office/powerpoint/2010/main" val="27305703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a:t>
            </a:r>
          </a:p>
        </p:txBody>
      </p:sp>
    </p:spTree>
    <p:extLst>
      <p:ext uri="{BB962C8B-B14F-4D97-AF65-F5344CB8AC3E}">
        <p14:creationId xmlns:p14="http://schemas.microsoft.com/office/powerpoint/2010/main" val="145118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up the gates Make way before the King of Kings The God who comes to save Is here to set the captives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589999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Map&#10;&#10;Description automatically generated">
            <a:extLst>
              <a:ext uri="{FF2B5EF4-FFF2-40B4-BE49-F238E27FC236}">
                <a16:creationId xmlns:a16="http://schemas.microsoft.com/office/drawing/2014/main" id="{1C0CB4BF-7375-1B04-FA8E-1FD68333D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8"/>
          </a:xfrm>
          <a:prstGeom prst="rect">
            <a:avLst/>
          </a:prstGeom>
        </p:spPr>
      </p:pic>
      <p:sp>
        <p:nvSpPr>
          <p:cNvPr id="5" name="TextBox 4">
            <a:extLst>
              <a:ext uri="{FF2B5EF4-FFF2-40B4-BE49-F238E27FC236}">
                <a16:creationId xmlns:a16="http://schemas.microsoft.com/office/drawing/2014/main" id="{34640D17-59FD-E0EF-DDB0-C5D0AEA4C143}"/>
              </a:ext>
            </a:extLst>
          </p:cNvPr>
          <p:cNvSpPr txBox="1"/>
          <p:nvPr/>
        </p:nvSpPr>
        <p:spPr>
          <a:xfrm>
            <a:off x="381000" y="4648200"/>
            <a:ext cx="11201400" cy="2062103"/>
          </a:xfrm>
          <a:prstGeom prst="rect">
            <a:avLst/>
          </a:prstGeom>
          <a:noFill/>
        </p:spPr>
        <p:txBody>
          <a:bodyPr wrap="square" rtlCol="0">
            <a:spAutoFit/>
          </a:bodyPr>
          <a:lstStyle/>
          <a:p>
            <a:pPr algn="ctr"/>
            <a:r>
              <a:rPr lang="en-US" sz="3200" b="1" dirty="0">
                <a:solidFill>
                  <a:srgbClr val="000000"/>
                </a:solidFill>
                <a:latin typeface="Verdana Pro Black" panose="020B0604020202020204" pitchFamily="34" charset="0"/>
              </a:rPr>
              <a:t>Wednesday Evening November 2, 2022</a:t>
            </a:r>
          </a:p>
          <a:p>
            <a:pPr algn="ctr"/>
            <a:r>
              <a:rPr lang="en-US" sz="3200" b="1" dirty="0">
                <a:solidFill>
                  <a:srgbClr val="000000"/>
                </a:solidFill>
                <a:latin typeface="Verdana Pro Black" panose="020B0604020202020204" pitchFamily="34" charset="0"/>
              </a:rPr>
              <a:t>Tickets go on sale July 27 at 10:00am</a:t>
            </a:r>
          </a:p>
          <a:p>
            <a:pPr algn="ctr"/>
            <a:r>
              <a:rPr lang="en-US" sz="3200" b="1" dirty="0">
                <a:solidFill>
                  <a:srgbClr val="000000"/>
                </a:solidFill>
                <a:latin typeface="Verdana Pro Black" panose="020B0604020202020204" pitchFamily="34" charset="0"/>
              </a:rPr>
              <a:t>https://www.axs.com/events/442075/elevation-worship-tickets?skin=pasd</a:t>
            </a:r>
          </a:p>
        </p:txBody>
      </p:sp>
    </p:spTree>
    <p:extLst>
      <p:ext uri="{BB962C8B-B14F-4D97-AF65-F5344CB8AC3E}">
        <p14:creationId xmlns:p14="http://schemas.microsoft.com/office/powerpoint/2010/main" val="1803379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 Can See Cleary Now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Jeremiah 29:11-14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31,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body of water with land in the distance&#10;&#10;Description automatically generated with low confidence">
            <a:extLst>
              <a:ext uri="{FF2B5EF4-FFF2-40B4-BE49-F238E27FC236}">
                <a16:creationId xmlns:a16="http://schemas.microsoft.com/office/drawing/2014/main" id="{BB5B6AE9-5309-F4EE-4E26-C80DCB25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84728" cy="417195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363200" y="2857499"/>
            <a:ext cx="1524001" cy="1143001"/>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will be found by you, says the LORD, and I will bring you back from your captivity; I will gather you from all the nations and from all the places where I have driven you, says the LORD, and I will bring you to the place from which I cause you to be carried away captive.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Unbelievers scoff at the idea of God’s Plan for their life, and believers often ignore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2:14-16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But the natural man does not receive the things of the Spirit of God, for they are foolishness to him; nor can he know them, because they are spiritually discerned. 15 But he who is spiritual judges all things, yet he himself is rightly judged by no one. 16 For "who has known the mind of the LORD that he may instruct Him?" But we have the mind of Christ.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3700" dirty="0">
              <a:solidFill>
                <a:srgbClr val="FFFFFF"/>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Obstacles to God’s Plan for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Self-Will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 For who can stop the Lord Almighty Our God is the lion The Lion of Judah He's roaring with power</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11053026"/>
          </a:xfrm>
          <a:prstGeom prst="rect">
            <a:avLst/>
          </a:prstGeom>
        </p:spPr>
        <p:txBody>
          <a:bodyPr wrap="square">
            <a:spAutoFit/>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3:12-14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14 I press toward the goal for the prize of the upward call of God in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algn="ctr"/>
            <a:r>
              <a:rPr lang="en-US" sz="3700" b="1" dirty="0"/>
              <a:t> </a:t>
            </a:r>
            <a:endParaRPr lang="en-US" sz="3700" dirty="0"/>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extLst>
      <p:ext uri="{BB962C8B-B14F-4D97-AF65-F5344CB8AC3E}">
        <p14:creationId xmlns:p14="http://schemas.microsoft.com/office/powerpoint/2010/main" val="36295744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Influence of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42:7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so it was, after the LORD had spoken these words to Job, that the LORD said to Eliphaz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Temanite</a:t>
            </a:r>
            <a:r>
              <a:rPr lang="en-US" sz="4000" dirty="0">
                <a:effectLst/>
                <a:latin typeface="Verdana" panose="020B0604030504040204" pitchFamily="34" charset="0"/>
                <a:ea typeface="Calibri" panose="020F0502020204030204" pitchFamily="34" charset="0"/>
                <a:cs typeface="Times New Roman" panose="02020603050405020304" pitchFamily="18" charset="0"/>
              </a:rPr>
              <a:t>, "My wrath is aroused against you and your two friends, for you have not spoken of Me what is right, as My servant Job has”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Ignorance of God’s Principles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Wait on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40:31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But those who wait on the LORD Shall renew their strength; They shall mount up with wings like eagles, They shall run and not be weary, They shall walk and not faint.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Trust God and leave all the consequences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walk by faith, not by sight”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the purpose of the commandment is love from a pure heart, from a good conscience, and from sincere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Allow God to Supply all our Needs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12441</TotalTime>
  <Words>3282</Words>
  <Application>Microsoft Office PowerPoint</Application>
  <PresentationFormat>Widescreen</PresentationFormat>
  <Paragraphs>245</Paragraphs>
  <Slides>136</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136</vt:i4>
      </vt:variant>
    </vt:vector>
  </HeadingPairs>
  <TitlesOfParts>
    <vt:vector size="148" baseType="lpstr">
      <vt:lpstr>Arial</vt:lpstr>
      <vt:lpstr>Calibri</vt:lpstr>
      <vt:lpstr>Calibri Light</vt:lpstr>
      <vt:lpstr>Constantia</vt:lpstr>
      <vt:lpstr>Verdana</vt:lpstr>
      <vt:lpstr>Verdana Pro</vt:lpstr>
      <vt:lpstr>Verdana Pro Black</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778</cp:revision>
  <dcterms:created xsi:type="dcterms:W3CDTF">2009-08-18T08:19:59Z</dcterms:created>
  <dcterms:modified xsi:type="dcterms:W3CDTF">2022-07-30T03:16:38Z</dcterms:modified>
</cp:coreProperties>
</file>