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1002" r:id="rId4"/>
    <p:sldId id="826" r:id="rId5"/>
    <p:sldId id="999" r:id="rId6"/>
    <p:sldId id="1000" r:id="rId7"/>
    <p:sldId id="1001" r:id="rId8"/>
    <p:sldId id="464" r:id="rId9"/>
    <p:sldId id="833" r:id="rId10"/>
    <p:sldId id="465" r:id="rId11"/>
    <p:sldId id="373" r:id="rId12"/>
    <p:sldId id="978" r:id="rId13"/>
    <p:sldId id="977" r:id="rId14"/>
    <p:sldId id="374" r:id="rId15"/>
    <p:sldId id="979" r:id="rId16"/>
    <p:sldId id="375" r:id="rId17"/>
    <p:sldId id="981" r:id="rId18"/>
    <p:sldId id="980" r:id="rId19"/>
    <p:sldId id="985" r:id="rId20"/>
    <p:sldId id="984" r:id="rId21"/>
    <p:sldId id="983" r:id="rId22"/>
    <p:sldId id="982" r:id="rId23"/>
    <p:sldId id="376" r:id="rId24"/>
    <p:sldId id="987" r:id="rId25"/>
    <p:sldId id="986" r:id="rId26"/>
    <p:sldId id="377"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1" autoAdjust="0"/>
  </p:normalViewPr>
  <p:slideViewPr>
    <p:cSldViewPr>
      <p:cViewPr varScale="1">
        <p:scale>
          <a:sx n="114" d="100"/>
          <a:sy n="114" d="100"/>
        </p:scale>
        <p:origin x="414" y="13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Deuteronomy 21:22-23</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22 "If a man has committed a sin deserving of death, and he is put to death, and you hang him on a tree, 23 his body shall not remain overnight on the tree, but you shall surely bury him that day, so that you do not defile the land which the LORD your God is giving you as an inheritance; for he who is hanged is accursed of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1:20-23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and by Him to reconcile all things to Himself, by Him, whether things on earth or things in heaven, having made peace through the blood of His cross. 21 And you, who once were alienated and enemies in your mind by wicked works, yet now He has reconciled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in the body of His flesh through death, to present you holy, and blameless, and above reproach in His sight-- 23 if indeed you continue in the faith, grounded and steadfast, and are not moved away from the hope of the gospel which you heard, which was preached to every creature under heaven, of which I, Paul, became a minister.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But that no one is justified by the law in the sight of God is evident, for "the just shall live by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Habakkuk 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"Behold the proud, His soul is not upright in him; But the just shall live by his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10:38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 just shall live by faith; But if anyone draws back, My soul has no pleasure in him."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Yet the law is not of faith, but "the man who does them shall live by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Leviticus 18:5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 shall therefore keep My statutes and My judgments, which if a man does, he shall live by them: I am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Christ has redeemed us from the curse of the law, having become a curse for us (for it is written, "Cursed is everyone who hangs on a tree"),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pic>
        <p:nvPicPr>
          <p:cNvPr id="3" name="Picture 2" descr="Text&#10;&#10;Description automatically generated">
            <a:extLst>
              <a:ext uri="{FF2B5EF4-FFF2-40B4-BE49-F238E27FC236}">
                <a16:creationId xmlns:a16="http://schemas.microsoft.com/office/drawing/2014/main" id="{09E44FCB-4B76-680A-7F69-1D70584FF3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169478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Deuteronomy 21:23</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“Cursed is everyone who is hung on a tree”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In Him you also trusted, after you heard the word of truth, the gospel of your salvation; in whom also, having believed, you were sealed with the Holy Spirit of promise, 14 who is the guarantee of our inheritance until the redemption of the purchased possession, to the praise of His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as many as are led by the Spirit of God, these are sons of God. 15 For you did not receive the spirit of bondage again to fear, but you received the Spirit of adoption by whom we cry out, "Abba, Father."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 Spirit Himself bears witness with our spirit that we are children of God, 17 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Brethren, I speak in the manner of men: Though it is only a man's covenant, yet if it is confirmed, no one annuls or adds to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Just Shall Live by Faith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3:10-15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13,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Galatians 3:10-14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11 But that no one is justified by the law in the sight of God is evident, for "the just shall live by faith."  12 Yet the law is not of faith, but "the man who does them shall live by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13 Christ has redeemed us from the curse of the law, having become a curse for us (for it is written, "Cursed is everyone who hangs on a tree"), 14 that the blessing of Abraham might come upon the Gentiles in Christ Jesus, that we might receive the promise of the Spirit through faith. 15 Brethren, I speak in the manner of men: Though it is only a man's covenant, yet if it is confirmed, no one annuls or adds to it.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algn="ctr"/>
            <a:r>
              <a:rPr lang="en-US" sz="3600" b="1" dirty="0">
                <a:effectLst/>
                <a:latin typeface="Verdana" panose="020B0604030504040204" pitchFamily="34" charset="0"/>
                <a:ea typeface="Calibri" panose="020F0502020204030204" pitchFamily="34" charset="0"/>
                <a:cs typeface="Times New Roman" panose="02020603050405020304" pitchFamily="18" charset="0"/>
              </a:rPr>
              <a:t>10 For as many as are of the works of the law are under the curse; for it is written, "Cursed is everyone who does not continue in all things which are written in the book of the law, to do them." </a:t>
            </a:r>
            <a:endParaRPr kumimoji="0" lang="en-US" sz="36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3:20-26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20 Therefore by the deeds of the law no flesh will be justified in His sight, for by the law is the knowledge of sin. 21 But now the righteousness of God apart from the law is revealed, being witnessed by the Law and the Prophets,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even the righteousness of God, through faith in Jesus Christ, to all and on all who believe. For there is no difference; 23 for all have sinned and fall short of the glory of God, 24 being justified freely by His grace through the redemption that is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25 whom God set forth as a propitiation by His blood, through faith, to demonstrate His righteousness, because in His forbearance God had passed over the sins that were previously committed, 26 to demonstrate at the present time His righteousness, that He might be just and the justifier of the one who has faith in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10134</TotalTime>
  <Words>1566</Words>
  <Application>Microsoft Office PowerPoint</Application>
  <PresentationFormat>Widescreen</PresentationFormat>
  <Paragraphs>94</Paragraphs>
  <Slides>33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684</cp:revision>
  <dcterms:created xsi:type="dcterms:W3CDTF">2009-08-18T08:19:59Z</dcterms:created>
  <dcterms:modified xsi:type="dcterms:W3CDTF">2022-07-12T22:45:27Z</dcterms:modified>
</cp:coreProperties>
</file>