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1002" r:id="rId26"/>
    <p:sldId id="1003" r:id="rId27"/>
    <p:sldId id="1004" r:id="rId28"/>
    <p:sldId id="969" r:id="rId29"/>
    <p:sldId id="970" r:id="rId30"/>
    <p:sldId id="971" r:id="rId31"/>
    <p:sldId id="972" r:id="rId32"/>
    <p:sldId id="973" r:id="rId33"/>
    <p:sldId id="974" r:id="rId34"/>
    <p:sldId id="975" r:id="rId35"/>
    <p:sldId id="852"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6:63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is the Spirit who gives life; the flesh profits nothing. The words that I speak to you are spirit, and they are life”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in Adam all die, even so in Christ all shall be made alive”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we have such trust through Christ toward God. 5 Not that we are sufficient of ourselves to think of anything as being from ourselves, but our sufficiency is from God, 6 who also made us sufficient as ministers of the new covenant, not of the letter but of the Spirit; for the letter kills, but the Spirit gives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22 But the Scripture has confined all under sin, that the promise by faith in Jesus Christ might be given to those who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27:26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“Cursed is the one who does not confirm all the words of this law.' And all the people shall say,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3:10-18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As it is written: "There is none righteous, no, not one; 11 There is none who understands; There is none who seeks after God. 12 They have all turned aside; They have together become unprofitable;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"Their throat is an open tomb; With their tongues they have practiced deceit"; "The poison of asps is under their lips"; 14 "Whose mouth is full of cursing and bitterness." 15 "Their feet are swift to shed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Destruction and misery are in their ways; 17 And the way of peace they have not known." 18 "There is no fear of God before their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Isaiah 59:7-8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7 Their feet run to evil, And they make haste to shed innocent blood; Their thoughts are thoughts of iniquity; Wasting and destruction are in their paths. 8 The way of peace they have not known, And there is no justice in their ways; They have made themselves crooked paths; Whoever takes that way shall not know peace.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Law Was Our Tutor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3:20-25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Thursday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28,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there is no faithfulness in their mouth; Their inward part is destruction; Their throat is an open tomb; They flatter with their tongue”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But before faith came, we were kept under guard by the law, kept for the faith which would afterward be revealed.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Therefore the law was our tutor to bring us to Christ, that we might be justified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11:30-33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For as you were once disobedient to God, yet have now obtained mercy through their disobedience, 31 even so these also have now been disobedient, that through the mercy shown you they also may obtain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For God has committed them all to disobedience, that He might have mercy on all. 33 Oh, the depth of the riches both of the wisdom and knowledge of God! How unsearchable are His judgments and His ways past finding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27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But after faith has come, we are no longer under a tutor.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75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13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3:20-25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a mediator does not mediate for one only, but God is one. 21 Is the law then against the promises of God? Certainly not! For if there had been a law given which could have given life, truly righteousness would have been by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Scripture has confined all under sin, that the promise by faith in Jesus Christ might be given to those who believe. 23 But before faith came, we were kept under guard by the law, kept for the faith which would afterward be revealed.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24 Therefore the law was our tutor to bring us to Christ, that we might be justified by faith. 25 But after faith has come, we are no longer under a tutor.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Now a mediator does not mediate for one only, but God is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there is one God and one Mediator between God and men, the Man Christ Jesus, 6 who gave Himself a ransom for all, to be testified in due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to the general assembly and church of the firstborn who are registered in heaven, to God the Judge of all, to the spirits of just men made perfect, 24 to Jesus the Mediator of the new covenant, and to the blood of sprinkling that speaks better things than that of Abel...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Is the law then against the promises of God? Certainly not! For if there had been a law given which could have given life, truly righteousness would have been by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10217</TotalTime>
  <Words>1506</Words>
  <Application>Microsoft Office PowerPoint</Application>
  <PresentationFormat>Widescreen</PresentationFormat>
  <Paragraphs>109</Paragraphs>
  <Slides>34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688</cp:revision>
  <dcterms:created xsi:type="dcterms:W3CDTF">2009-08-18T08:19:59Z</dcterms:created>
  <dcterms:modified xsi:type="dcterms:W3CDTF">2022-07-26T21:37:22Z</dcterms:modified>
</cp:coreProperties>
</file>