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00" r:id="rId3"/>
    <p:sldMasterId id="2147483713" r:id="rId4"/>
  </p:sldMasterIdLst>
  <p:notesMasterIdLst>
    <p:notesMasterId r:id="rId190"/>
  </p:notesMasterIdLst>
  <p:handoutMasterIdLst>
    <p:handoutMasterId r:id="rId191"/>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1005" r:id="rId33"/>
    <p:sldId id="1006" r:id="rId34"/>
    <p:sldId id="321" r:id="rId35"/>
    <p:sldId id="322" r:id="rId36"/>
    <p:sldId id="1225" r:id="rId37"/>
    <p:sldId id="1226" r:id="rId38"/>
    <p:sldId id="1227" r:id="rId39"/>
    <p:sldId id="1228" r:id="rId40"/>
    <p:sldId id="1229" r:id="rId41"/>
    <p:sldId id="1230" r:id="rId42"/>
    <p:sldId id="1231" r:id="rId43"/>
    <p:sldId id="1232" r:id="rId44"/>
    <p:sldId id="1233" r:id="rId45"/>
    <p:sldId id="1234" r:id="rId46"/>
    <p:sldId id="1235" r:id="rId47"/>
    <p:sldId id="1236" r:id="rId48"/>
    <p:sldId id="1237" r:id="rId49"/>
    <p:sldId id="1238" r:id="rId50"/>
    <p:sldId id="352" r:id="rId51"/>
    <p:sldId id="320"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419" r:id="rId66"/>
    <p:sldId id="323" r:id="rId67"/>
    <p:sldId id="324" r:id="rId68"/>
    <p:sldId id="325" r:id="rId69"/>
    <p:sldId id="326" r:id="rId70"/>
    <p:sldId id="327" r:id="rId71"/>
    <p:sldId id="328" r:id="rId72"/>
    <p:sldId id="1007" r:id="rId73"/>
    <p:sldId id="330" r:id="rId74"/>
    <p:sldId id="331" r:id="rId75"/>
    <p:sldId id="332" r:id="rId76"/>
    <p:sldId id="340" r:id="rId77"/>
    <p:sldId id="1008" r:id="rId78"/>
    <p:sldId id="1009" r:id="rId79"/>
    <p:sldId id="1010" r:id="rId80"/>
    <p:sldId id="523" r:id="rId81"/>
    <p:sldId id="524" r:id="rId82"/>
    <p:sldId id="525" r:id="rId83"/>
    <p:sldId id="1045" r:id="rId84"/>
    <p:sldId id="1239" r:id="rId85"/>
    <p:sldId id="1240" r:id="rId86"/>
    <p:sldId id="1241" r:id="rId87"/>
    <p:sldId id="1242" r:id="rId88"/>
    <p:sldId id="1243" r:id="rId89"/>
    <p:sldId id="1244" r:id="rId90"/>
    <p:sldId id="1245" r:id="rId91"/>
    <p:sldId id="1246" r:id="rId92"/>
    <p:sldId id="1247" r:id="rId93"/>
    <p:sldId id="1248" r:id="rId94"/>
    <p:sldId id="1249" r:id="rId95"/>
    <p:sldId id="1250" r:id="rId96"/>
    <p:sldId id="1251" r:id="rId97"/>
    <p:sldId id="1252" r:id="rId98"/>
    <p:sldId id="1253" r:id="rId99"/>
    <p:sldId id="1254" r:id="rId100"/>
    <p:sldId id="1255" r:id="rId101"/>
    <p:sldId id="1256" r:id="rId102"/>
    <p:sldId id="1257" r:id="rId103"/>
    <p:sldId id="1258" r:id="rId104"/>
    <p:sldId id="1259" r:id="rId105"/>
    <p:sldId id="1260" r:id="rId106"/>
    <p:sldId id="1261" r:id="rId107"/>
    <p:sldId id="1262" r:id="rId108"/>
    <p:sldId id="1263" r:id="rId109"/>
    <p:sldId id="1264" r:id="rId110"/>
    <p:sldId id="1265" r:id="rId111"/>
    <p:sldId id="1266" r:id="rId112"/>
    <p:sldId id="1267" r:id="rId113"/>
    <p:sldId id="1268" r:id="rId114"/>
    <p:sldId id="1269" r:id="rId115"/>
    <p:sldId id="1270" r:id="rId116"/>
    <p:sldId id="1271" r:id="rId117"/>
    <p:sldId id="1272" r:id="rId118"/>
    <p:sldId id="1273" r:id="rId119"/>
    <p:sldId id="1288" r:id="rId120"/>
    <p:sldId id="1287" r:id="rId121"/>
    <p:sldId id="1286" r:id="rId122"/>
    <p:sldId id="1285" r:id="rId123"/>
    <p:sldId id="1284" r:id="rId124"/>
    <p:sldId id="1283" r:id="rId125"/>
    <p:sldId id="1282" r:id="rId126"/>
    <p:sldId id="1281" r:id="rId127"/>
    <p:sldId id="1280" r:id="rId128"/>
    <p:sldId id="1279" r:id="rId129"/>
    <p:sldId id="1278" r:id="rId130"/>
    <p:sldId id="1277" r:id="rId131"/>
    <p:sldId id="1276" r:id="rId132"/>
    <p:sldId id="1275" r:id="rId133"/>
    <p:sldId id="1274" r:id="rId134"/>
    <p:sldId id="1289" r:id="rId135"/>
    <p:sldId id="1219" r:id="rId136"/>
    <p:sldId id="1222" r:id="rId137"/>
    <p:sldId id="1220" r:id="rId138"/>
    <p:sldId id="1221" r:id="rId139"/>
    <p:sldId id="460" r:id="rId140"/>
    <p:sldId id="367" r:id="rId141"/>
    <p:sldId id="464" r:id="rId142"/>
    <p:sldId id="465" r:id="rId143"/>
    <p:sldId id="431" r:id="rId144"/>
    <p:sldId id="461" r:id="rId145"/>
    <p:sldId id="519" r:id="rId146"/>
    <p:sldId id="369" r:id="rId147"/>
    <p:sldId id="520" r:id="rId148"/>
    <p:sldId id="373" r:id="rId149"/>
    <p:sldId id="374" r:id="rId150"/>
    <p:sldId id="375" r:id="rId151"/>
    <p:sldId id="376" r:id="rId152"/>
    <p:sldId id="368" r:id="rId153"/>
    <p:sldId id="377" r:id="rId154"/>
    <p:sldId id="378" r:id="rId155"/>
    <p:sldId id="1218" r:id="rId156"/>
    <p:sldId id="379" r:id="rId157"/>
    <p:sldId id="380" r:id="rId158"/>
    <p:sldId id="381" r:id="rId159"/>
    <p:sldId id="382" r:id="rId160"/>
    <p:sldId id="383" r:id="rId161"/>
    <p:sldId id="384" r:id="rId162"/>
    <p:sldId id="385" r:id="rId163"/>
    <p:sldId id="386" r:id="rId164"/>
    <p:sldId id="388" r:id="rId165"/>
    <p:sldId id="528" r:id="rId166"/>
    <p:sldId id="527" r:id="rId167"/>
    <p:sldId id="882" r:id="rId168"/>
    <p:sldId id="881" r:id="rId169"/>
    <p:sldId id="880" r:id="rId170"/>
    <p:sldId id="904" r:id="rId171"/>
    <p:sldId id="905" r:id="rId172"/>
    <p:sldId id="903" r:id="rId173"/>
    <p:sldId id="902" r:id="rId174"/>
    <p:sldId id="901" r:id="rId175"/>
    <p:sldId id="900" r:id="rId176"/>
    <p:sldId id="899" r:id="rId177"/>
    <p:sldId id="898" r:id="rId178"/>
    <p:sldId id="897" r:id="rId179"/>
    <p:sldId id="1223" r:id="rId180"/>
    <p:sldId id="1224" r:id="rId181"/>
    <p:sldId id="502" r:id="rId182"/>
    <p:sldId id="503" r:id="rId183"/>
    <p:sldId id="795" r:id="rId184"/>
    <p:sldId id="796" r:id="rId185"/>
    <p:sldId id="797" r:id="rId186"/>
    <p:sldId id="794" r:id="rId187"/>
    <p:sldId id="571" r:id="rId188"/>
    <p:sldId id="859" r:id="rId18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presProps" Target="presProp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viewProps" Target="viewProp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tableStyles" Target="tableStyles.xml"/><Relationship Id="rId190" Type="http://schemas.openxmlformats.org/officeDocument/2006/relationships/notesMaster" Target="notesMasters/notes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65922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192036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7757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78242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38655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7747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34140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79298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23625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860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7024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61731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00187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65364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268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03430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31944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7921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54898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64512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343650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12648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274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8/5/2022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48482963"/>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94585015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loved (I'm already loved) More than I could even fathom (more than I could imagine) And that is</a:t>
            </a:r>
          </a:p>
        </p:txBody>
      </p:sp>
    </p:spTree>
    <p:extLst>
      <p:ext uri="{BB962C8B-B14F-4D97-AF65-F5344CB8AC3E}">
        <p14:creationId xmlns:p14="http://schemas.microsoft.com/office/powerpoint/2010/main" val="6363073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(and that is enough) Yes it is, it's enough, it's enough And that is enough (that is enough) What His</a:t>
            </a:r>
          </a:p>
        </p:txBody>
      </p:sp>
    </p:spTree>
    <p:extLst>
      <p:ext uri="{BB962C8B-B14F-4D97-AF65-F5344CB8AC3E}">
        <p14:creationId xmlns:p14="http://schemas.microsoft.com/office/powerpoint/2010/main" val="21809644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truth says is better than anything That is enough (that is enough) What He's declared over us, it's true That</a:t>
            </a:r>
          </a:p>
        </p:txBody>
      </p:sp>
    </p:spTree>
    <p:extLst>
      <p:ext uri="{BB962C8B-B14F-4D97-AF65-F5344CB8AC3E}">
        <p14:creationId xmlns:p14="http://schemas.microsoft.com/office/powerpoint/2010/main" val="33183096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enough (that is enough) That is enough (that is enough) That is  enough (that is enough) Jehovah, </a:t>
            </a:r>
          </a:p>
        </p:txBody>
      </p:sp>
    </p:spTree>
    <p:extLst>
      <p:ext uri="{BB962C8B-B14F-4D97-AF65-F5344CB8AC3E}">
        <p14:creationId xmlns:p14="http://schemas.microsoft.com/office/powerpoint/2010/main" val="4206120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(that is enough) El Shaddai, You are (that is enough) When I have You, I have everything (that is</a:t>
            </a:r>
          </a:p>
        </p:txBody>
      </p:sp>
    </p:spTree>
    <p:extLst>
      <p:ext uri="{BB962C8B-B14F-4D97-AF65-F5344CB8AC3E}">
        <p14:creationId xmlns:p14="http://schemas.microsoft.com/office/powerpoint/2010/main" val="26430148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When I have Jesus, I have everything (that is enough) That is enough (that is enough) </a:t>
            </a:r>
            <a:r>
              <a:rPr lang="en-US" sz="4000" dirty="0" err="1">
                <a:solidFill>
                  <a:schemeClr val="bg1"/>
                </a:solidFill>
                <a:latin typeface="Arial"/>
                <a:ea typeface="+mn-lt"/>
                <a:cs typeface="+mn-lt"/>
              </a:rPr>
              <a:t>'Cause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924165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enough (You are enough) You're my portion (You are enough) You're my portion (You are</a:t>
            </a:r>
          </a:p>
        </p:txBody>
      </p:sp>
    </p:spTree>
    <p:extLst>
      <p:ext uri="{BB962C8B-B14F-4D97-AF65-F5344CB8AC3E}">
        <p14:creationId xmlns:p14="http://schemas.microsoft.com/office/powerpoint/2010/main" val="8758826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More than enough for me (You are enough) Say, You are enough (You are enough) So I am</a:t>
            </a:r>
          </a:p>
        </p:txBody>
      </p:sp>
    </p:spTree>
    <p:extLst>
      <p:ext uri="{BB962C8B-B14F-4D97-AF65-F5344CB8AC3E}">
        <p14:creationId xmlns:p14="http://schemas.microsoft.com/office/powerpoint/2010/main" val="38582656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(so I am enough) You are enough (You are enough) So I am enough (so I am enough) Say, Jireh</a:t>
            </a:r>
          </a:p>
        </p:txBody>
      </p:sp>
    </p:spTree>
    <p:extLst>
      <p:ext uri="{BB962C8B-B14F-4D97-AF65-F5344CB8AC3E}">
        <p14:creationId xmlns:p14="http://schemas.microsoft.com/office/powerpoint/2010/main" val="15804109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Jireh, You are enough (Jireh) Jireh, You are enough (yes Your are) I will be content in every circumstance</a:t>
            </a:r>
          </a:p>
        </p:txBody>
      </p:sp>
    </p:spTree>
    <p:extLst>
      <p:ext uri="{BB962C8B-B14F-4D97-AF65-F5344CB8AC3E}">
        <p14:creationId xmlns:p14="http://schemas.microsoft.com/office/powerpoint/2010/main" val="333743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Jireh, You are enough, oh-ooh (You are) If He dresses the lilies with beauty and splendor How</a:t>
            </a:r>
          </a:p>
        </p:txBody>
      </p:sp>
    </p:spTree>
    <p:extLst>
      <p:ext uri="{BB962C8B-B14F-4D97-AF65-F5344CB8AC3E}">
        <p14:creationId xmlns:p14="http://schemas.microsoft.com/office/powerpoint/2010/main" val="256850267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will He clothe you? How much more will He clothe you? If He watched over every sparrow</a:t>
            </a:r>
          </a:p>
        </p:txBody>
      </p:sp>
    </p:spTree>
    <p:extLst>
      <p:ext uri="{BB962C8B-B14F-4D97-AF65-F5344CB8AC3E}">
        <p14:creationId xmlns:p14="http://schemas.microsoft.com/office/powerpoint/2010/main" val="24024508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How much more does He love you? How much more does He love you? If He dresses the lilies</a:t>
            </a:r>
          </a:p>
        </p:txBody>
      </p:sp>
    </p:spTree>
    <p:extLst>
      <p:ext uri="{BB962C8B-B14F-4D97-AF65-F5344CB8AC3E}">
        <p14:creationId xmlns:p14="http://schemas.microsoft.com/office/powerpoint/2010/main" val="23540610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beauty and splendor How much more will He clothe you? How much more will He clothe you? If</a:t>
            </a:r>
          </a:p>
        </p:txBody>
      </p:sp>
    </p:spTree>
    <p:extLst>
      <p:ext uri="{BB962C8B-B14F-4D97-AF65-F5344CB8AC3E}">
        <p14:creationId xmlns:p14="http://schemas.microsoft.com/office/powerpoint/2010/main" val="25369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watched over every sparrow How much more does He love you? How much more does He love</a:t>
            </a:r>
          </a:p>
        </p:txBody>
      </p:sp>
    </p:spTree>
    <p:extLst>
      <p:ext uri="{BB962C8B-B14F-4D97-AF65-F5344CB8AC3E}">
        <p14:creationId xmlns:p14="http://schemas.microsoft.com/office/powerpoint/2010/main" val="18069806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If He dresses the lilies with beauty and splendor How much more will He clothe you? How</a:t>
            </a:r>
          </a:p>
        </p:txBody>
      </p:sp>
    </p:spTree>
    <p:extLst>
      <p:ext uri="{BB962C8B-B14F-4D97-AF65-F5344CB8AC3E}">
        <p14:creationId xmlns:p14="http://schemas.microsoft.com/office/powerpoint/2010/main" val="6655890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will He clothe you? If He watched over every sparrow (don't you worry!) How much more</a:t>
            </a:r>
          </a:p>
        </p:txBody>
      </p:sp>
    </p:spTree>
    <p:extLst>
      <p:ext uri="{BB962C8B-B14F-4D97-AF65-F5344CB8AC3E}">
        <p14:creationId xmlns:p14="http://schemas.microsoft.com/office/powerpoint/2010/main" val="34133553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 He love you? (Our Father loves you) How much more does He love you? (How much more?)</a:t>
            </a:r>
          </a:p>
        </p:txBody>
      </p:sp>
    </p:spTree>
    <p:extLst>
      <p:ext uri="{BB962C8B-B14F-4D97-AF65-F5344CB8AC3E}">
        <p14:creationId xmlns:p14="http://schemas.microsoft.com/office/powerpoint/2010/main" val="36665775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much more does He love you? (How much more?) How much more does He love you? (How</a:t>
            </a:r>
          </a:p>
        </p:txBody>
      </p:sp>
    </p:spTree>
    <p:extLst>
      <p:ext uri="{BB962C8B-B14F-4D97-AF65-F5344CB8AC3E}">
        <p14:creationId xmlns:p14="http://schemas.microsoft.com/office/powerpoint/2010/main" val="9359758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much more?) How much more does He love you? (How much more?) How much more does He love</a:t>
            </a:r>
          </a:p>
        </p:txBody>
      </p:sp>
    </p:spTree>
    <p:extLst>
      <p:ext uri="{BB962C8B-B14F-4D97-AF65-F5344CB8AC3E}">
        <p14:creationId xmlns:p14="http://schemas.microsoft.com/office/powerpoint/2010/main" val="239810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(How much more?) How much more does He love you? It's more than you ask, think or imagine</a:t>
            </a:r>
          </a:p>
        </p:txBody>
      </p:sp>
    </p:spTree>
    <p:extLst>
      <p:ext uri="{BB962C8B-B14F-4D97-AF65-F5344CB8AC3E}">
        <p14:creationId xmlns:p14="http://schemas.microsoft.com/office/powerpoint/2010/main" val="12180189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According to His power working in us It's more than enough It's more than you ask, think or imagine, oh</a:t>
            </a:r>
          </a:p>
        </p:txBody>
      </p:sp>
    </p:spTree>
    <p:extLst>
      <p:ext uri="{BB962C8B-B14F-4D97-AF65-F5344CB8AC3E}">
        <p14:creationId xmlns:p14="http://schemas.microsoft.com/office/powerpoint/2010/main" val="37393732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According to His power working in us It's more than enough (let's go y'all) It's more than you ask, </a:t>
            </a:r>
          </a:p>
        </p:txBody>
      </p:sp>
    </p:spTree>
    <p:extLst>
      <p:ext uri="{BB962C8B-B14F-4D97-AF65-F5344CB8AC3E}">
        <p14:creationId xmlns:p14="http://schemas.microsoft.com/office/powerpoint/2010/main" val="42116756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think or imagine (so according) According to His power, it's working in us (how much more does He</a:t>
            </a:r>
          </a:p>
        </p:txBody>
      </p:sp>
    </p:spTree>
    <p:extLst>
      <p:ext uri="{BB962C8B-B14F-4D97-AF65-F5344CB8AC3E}">
        <p14:creationId xmlns:p14="http://schemas.microsoft.com/office/powerpoint/2010/main" val="22643605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you?) It's more than enough (how much more? Sing!) More than you ask, think or imagine (so</a:t>
            </a:r>
          </a:p>
        </p:txBody>
      </p:sp>
    </p:spTree>
    <p:extLst>
      <p:ext uri="{BB962C8B-B14F-4D97-AF65-F5344CB8AC3E}">
        <p14:creationId xmlns:p14="http://schemas.microsoft.com/office/powerpoint/2010/main" val="1519645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according) According to His power working in us (how much more does He love you?) It's more than</a:t>
            </a:r>
          </a:p>
        </p:txBody>
      </p:sp>
    </p:spTree>
    <p:extLst>
      <p:ext uri="{BB962C8B-B14F-4D97-AF65-F5344CB8AC3E}">
        <p14:creationId xmlns:p14="http://schemas.microsoft.com/office/powerpoint/2010/main" val="10418231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(one more time, sing!) More than you ask, think or imagine According to His power working in</a:t>
            </a:r>
          </a:p>
        </p:txBody>
      </p:sp>
    </p:spTree>
    <p:extLst>
      <p:ext uri="{BB962C8B-B14F-4D97-AF65-F5344CB8AC3E}">
        <p14:creationId xmlns:p14="http://schemas.microsoft.com/office/powerpoint/2010/main" val="198460906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(how much more does He love you?) It's more than enough (how much more?) It's more than</a:t>
            </a:r>
          </a:p>
        </p:txBody>
      </p:sp>
    </p:spTree>
    <p:extLst>
      <p:ext uri="{BB962C8B-B14F-4D97-AF65-F5344CB8AC3E}">
        <p14:creationId xmlns:p14="http://schemas.microsoft.com/office/powerpoint/2010/main" val="35759329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(how much more?) More than you know (more than enough) It's more than enough (more</a:t>
            </a:r>
          </a:p>
        </p:txBody>
      </p:sp>
    </p:spTree>
    <p:extLst>
      <p:ext uri="{BB962C8B-B14F-4D97-AF65-F5344CB8AC3E}">
        <p14:creationId xmlns:p14="http://schemas.microsoft.com/office/powerpoint/2010/main" val="84597397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know) More than you know (more) Jireh, You are enough Jireh, You are enough (You’ve</a:t>
            </a:r>
          </a:p>
        </p:txBody>
      </p:sp>
    </p:spTree>
    <p:extLst>
      <p:ext uri="{BB962C8B-B14F-4D97-AF65-F5344CB8AC3E}">
        <p14:creationId xmlns:p14="http://schemas.microsoft.com/office/powerpoint/2010/main" val="278258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been enough) And I will be content in every circumstance Jireh, You are enough And I will be</a:t>
            </a:r>
          </a:p>
        </p:txBody>
      </p:sp>
    </p:spTree>
    <p:extLst>
      <p:ext uri="{BB962C8B-B14F-4D97-AF65-F5344CB8AC3E}">
        <p14:creationId xmlns:p14="http://schemas.microsoft.com/office/powerpoint/2010/main" val="29617236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content (yes) in every circumstance Jireh, You are enough</a:t>
            </a:r>
          </a:p>
        </p:txBody>
      </p:sp>
    </p:spTree>
    <p:extLst>
      <p:ext uri="{BB962C8B-B14F-4D97-AF65-F5344CB8AC3E}">
        <p14:creationId xmlns:p14="http://schemas.microsoft.com/office/powerpoint/2010/main" val="35490673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5899994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31A0AE8E-D05E-0824-CD22-8D72405CA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50086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Map&#10;&#10;Description automatically generated">
            <a:extLst>
              <a:ext uri="{FF2B5EF4-FFF2-40B4-BE49-F238E27FC236}">
                <a16:creationId xmlns:a16="http://schemas.microsoft.com/office/drawing/2014/main" id="{1C0CB4BF-7375-1B04-FA8E-1FD68333D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8"/>
          </a:xfrm>
          <a:prstGeom prst="rect">
            <a:avLst/>
          </a:prstGeom>
        </p:spPr>
      </p:pic>
      <p:sp>
        <p:nvSpPr>
          <p:cNvPr id="5" name="TextBox 4">
            <a:extLst>
              <a:ext uri="{FF2B5EF4-FFF2-40B4-BE49-F238E27FC236}">
                <a16:creationId xmlns:a16="http://schemas.microsoft.com/office/drawing/2014/main" id="{34640D17-59FD-E0EF-DDB0-C5D0AEA4C143}"/>
              </a:ext>
            </a:extLst>
          </p:cNvPr>
          <p:cNvSpPr txBox="1"/>
          <p:nvPr/>
        </p:nvSpPr>
        <p:spPr>
          <a:xfrm>
            <a:off x="381000" y="4648200"/>
            <a:ext cx="11201400" cy="2062103"/>
          </a:xfrm>
          <a:prstGeom prst="rect">
            <a:avLst/>
          </a:prstGeom>
          <a:noFill/>
        </p:spPr>
        <p:txBody>
          <a:bodyPr wrap="square" rtlCol="0">
            <a:spAutoFit/>
          </a:bodyPr>
          <a:lstStyle/>
          <a:p>
            <a:pPr algn="ctr"/>
            <a:r>
              <a:rPr lang="en-US" sz="3200" b="1" dirty="0">
                <a:solidFill>
                  <a:srgbClr val="000000"/>
                </a:solidFill>
                <a:latin typeface="Verdana Pro Black" panose="020B0604020202020204" pitchFamily="34" charset="0"/>
              </a:rPr>
              <a:t>Wednesday Evening November 2, 2022</a:t>
            </a:r>
          </a:p>
          <a:p>
            <a:pPr algn="ctr"/>
            <a:r>
              <a:rPr lang="en-US" sz="3200" b="1" dirty="0">
                <a:solidFill>
                  <a:srgbClr val="000000"/>
                </a:solidFill>
                <a:latin typeface="Verdana Pro Black" panose="020B0604020202020204" pitchFamily="34" charset="0"/>
              </a:rPr>
              <a:t>Tickets go on sale July 27 at 10:00am</a:t>
            </a:r>
          </a:p>
          <a:p>
            <a:pPr algn="ctr"/>
            <a:r>
              <a:rPr lang="en-US" sz="3200" b="1" dirty="0">
                <a:solidFill>
                  <a:srgbClr val="000000"/>
                </a:solidFill>
                <a:latin typeface="Verdana Pro Black" panose="020B0604020202020204" pitchFamily="34" charset="0"/>
              </a:rPr>
              <a:t>https://www.axs.com/events/442075/elevation-worship-tickets?skin=pasd</a:t>
            </a:r>
          </a:p>
        </p:txBody>
      </p:sp>
    </p:spTree>
    <p:extLst>
      <p:ext uri="{BB962C8B-B14F-4D97-AF65-F5344CB8AC3E}">
        <p14:creationId xmlns:p14="http://schemas.microsoft.com/office/powerpoint/2010/main" val="1803379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4210247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Fear Not for I Am with You</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Luke 21:25-28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7,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5" name="Picture 4" descr="Text&#10;&#10;Description automatically generated with low confidence">
            <a:extLst>
              <a:ext uri="{FF2B5EF4-FFF2-40B4-BE49-F238E27FC236}">
                <a16:creationId xmlns:a16="http://schemas.microsoft.com/office/drawing/2014/main" id="{9BE5F8FC-A15F-E77F-8639-27782D73B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9400"/>
            <a:ext cx="12184728" cy="5162550"/>
          </a:xfrm>
          <a:prstGeom prst="rect">
            <a:avLst/>
          </a:prstGeom>
        </p:spPr>
      </p:pic>
      <p:pic>
        <p:nvPicPr>
          <p:cNvPr id="6" name="Picture 5" descr="AGCF highest resolution.jpg"/>
          <p:cNvPicPr>
            <a:picLocks noChangeAspect="1"/>
          </p:cNvPicPr>
          <p:nvPr/>
        </p:nvPicPr>
        <p:blipFill>
          <a:blip r:embed="rId3" cstate="print"/>
          <a:stretch>
            <a:fillRect/>
          </a:stretch>
        </p:blipFill>
        <p:spPr>
          <a:xfrm>
            <a:off x="10668000" y="5867400"/>
            <a:ext cx="1524001" cy="1143001"/>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21:25-28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there will be signs in the sun, in the moon, and in the stars; and on the earth distress of nations, with perplexity, the sea and the waves roaring;</a:t>
            </a:r>
            <a:r>
              <a:rPr lang="en-US" sz="4000" dirty="0">
                <a:effectLst/>
                <a:latin typeface="Verdana" panose="020B0604030504040204" pitchFamily="34" charset="0"/>
                <a:ea typeface="Calibri" panose="020F0502020204030204" pitchFamily="34" charset="0"/>
                <a:cs typeface="Times New Roman" panose="02020603050405020304" pitchFamily="18" charset="0"/>
              </a:rPr>
              <a:t> 26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men's hearts failing them from fear and the expectation of those things which are coming on the earth, for the powers of heaven will be shaken.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52400" y="0"/>
            <a:ext cx="11811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Then they will see the Son of Man coming in a cloud with power and great glory.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when these things begin to happen, look up and lift up your heads, because your redemption draws near."</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12192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But we have this treasure in earthen vessels, that the excellence of the power may be of God and not of us. 8 We are hard pressed on every side, yet not crushed; we are perplexed, but not in despair;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persecuted, but not forsaken; struck down, but not destroyed—10 always carrying about in the body the dying of the Lord Jesus, that the life of Jesus also may be manifested in our body.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4000" dirty="0">
              <a:solidFill>
                <a:srgbClr val="FFFFFF"/>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Know That God Is in Total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103:19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LORD has established His throne in heaven, And His kingdom rules over all.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Daniel 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All the inhabitants of the earth are reputed as nothing; He does according to His will in the army of heaven And among the inhabitants of the earth. No one can restrain His hand Or say to Him, "What have You done?"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Colossians 1:16-18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16 For by Him all things were created that are in heaven and that are on earth, visible and invisible, whether thrones or dominions or principalities or powers. All things were created through Him and for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solidFill>
                <a:srgbClr val="FFFFFF"/>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7620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He is before all things, and in Him all things consist. 18 And He is the head of the body, the church, who is the beginning, the firstborn from the dead, that in all things He may have the preeminence.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40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Know He Will Fight Your Battle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Exodus 14:10-14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And when Pharaoh drew near, the children of Israel lifted their eyes, and behold, the Egyptians marched after them. So they were very afraid, and the children of Israel cried out to the LORD. 11 Then they said to Moses, "Because there were no graves in Egypt, have you taken us away to die in the wilderness? Why have you so dealt with us, to bring us up out of Egypt?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12 Is this not the word that we told you in Egypt, saying, 'Let us alone that we may serve the Egyptians?' For it would have been better for us to serve the Egyptians than that we should die in the wilderness." 13 And Moses said to the people, "Do not be afraid. Stand still, and see the salvation of the LORD, which He will accomplish for you today. For the Egyptians whom you see today, you shall see again no more forever. 14 The LORD will fight for you, and you shall hold your peace."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20:1-4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happened after this that the people of Moab with the people of Ammon, and others with them besides the Ammonites, came to battle against Jehoshaphat. 2 Then some came and told Jehoshaphat, saying, "A great multitude is coming against you from beyond the sea, from Syria; and they are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Hazazon</a:t>
            </a:r>
            <a:r>
              <a:rPr lang="en-US" sz="4000" dirty="0">
                <a:effectLst/>
                <a:latin typeface="Verdana" panose="020B0604030504040204" pitchFamily="34" charset="0"/>
                <a:ea typeface="Calibri" panose="020F0502020204030204" pitchFamily="34" charset="0"/>
                <a:cs typeface="Times New Roman" panose="02020603050405020304" pitchFamily="18" charset="0"/>
              </a:rPr>
              <a:t> Tamar" (which is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En</a:t>
            </a:r>
            <a:r>
              <a:rPr lang="en-US" sz="4000" dirty="0">
                <a:effectLst/>
                <a:latin typeface="Verdana" panose="020B0604030504040204" pitchFamily="34" charset="0"/>
                <a:ea typeface="Calibri" panose="020F0502020204030204" pitchFamily="34" charset="0"/>
                <a:cs typeface="Times New Roman" panose="02020603050405020304" pitchFamily="18" charset="0"/>
              </a:rPr>
              <a:t> Gedi).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Jehoshaphat feared, and set himself to seek the LORD, and proclaimed a fast throughout all Judah. 4 So Judah gathered together to ask help from the LORD; and from all the cities of Judah they came to seek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2 Chronicles 20:14-19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Then the Spirit of the LORD came upon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Jahaziel</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son of Zechariah, the son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Benaiah</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Jeiel</a:t>
            </a:r>
            <a:r>
              <a:rPr lang="en-US" sz="3700" dirty="0">
                <a:effectLst/>
                <a:latin typeface="Verdana" panose="020B0604030504040204" pitchFamily="34" charset="0"/>
                <a:ea typeface="Calibri" panose="020F0502020204030204" pitchFamily="34" charset="0"/>
                <a:cs typeface="Times New Roman" panose="02020603050405020304" pitchFamily="18" charset="0"/>
              </a:rPr>
              <a:t>, the son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Mattaniah</a:t>
            </a:r>
            <a:r>
              <a:rPr lang="en-US" sz="3700" dirty="0">
                <a:effectLst/>
                <a:latin typeface="Verdana" panose="020B0604030504040204" pitchFamily="34" charset="0"/>
                <a:ea typeface="Calibri" panose="020F0502020204030204" pitchFamily="34" charset="0"/>
                <a:cs typeface="Times New Roman" panose="02020603050405020304" pitchFamily="18" charset="0"/>
              </a:rPr>
              <a:t>, a Levite of the sons of Asaph, in the midst of the assembly. 15 And he said, "Listen, all you of Judah and you inhabitants of Jerusalem, and you, King Jehoshaphat! Thus says the LORD to you: 'Do not be afraid nor dismayed because of this great multitude, for the battle is not yours, but God's.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16 Tomorrow go down against them. They will surely come up by the Ascent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Ziz</a:t>
            </a:r>
            <a:r>
              <a:rPr lang="en-US" sz="3700" dirty="0">
                <a:effectLst/>
                <a:latin typeface="Verdana" panose="020B0604030504040204" pitchFamily="34" charset="0"/>
                <a:ea typeface="Calibri" panose="020F0502020204030204" pitchFamily="34" charset="0"/>
                <a:cs typeface="Times New Roman" panose="02020603050405020304" pitchFamily="18" charset="0"/>
              </a:rPr>
              <a:t>, and you will find them at the end of the brook before the Wilderness of </a:t>
            </a:r>
            <a:r>
              <a:rPr lang="en-US" sz="3700" dirty="0" err="1">
                <a:effectLst/>
                <a:latin typeface="Verdana" panose="020B0604030504040204" pitchFamily="34" charset="0"/>
                <a:ea typeface="Calibri" panose="020F0502020204030204" pitchFamily="34" charset="0"/>
                <a:cs typeface="Times New Roman" panose="02020603050405020304" pitchFamily="18" charset="0"/>
              </a:rPr>
              <a:t>Jeruel</a:t>
            </a:r>
            <a:r>
              <a:rPr lang="en-US" sz="3700" dirty="0">
                <a:effectLst/>
                <a:latin typeface="Verdana" panose="020B0604030504040204" pitchFamily="34" charset="0"/>
                <a:ea typeface="Calibri" panose="020F0502020204030204" pitchFamily="34" charset="0"/>
                <a:cs typeface="Times New Roman" panose="02020603050405020304" pitchFamily="18" charset="0"/>
              </a:rPr>
              <a:t>. 17 You will not need to fight in this battle. Position yourselves, stand still and see the salvation of the LORD, who is with you, O Judah and Jerusalem!' Do not fear or be dismayed; tomorrow go out against them, for the LORD is with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And Jehoshaphat bowed his head with his face to the ground, and all Judah and the inhabitants of Jerusalem bowed before the LORD, worshiping the LORD. 19 Then the Levites of the children of the Kohathites and of the children of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Korahites</a:t>
            </a:r>
            <a:r>
              <a:rPr lang="en-US" sz="4000" dirty="0">
                <a:effectLst/>
                <a:latin typeface="Verdana" panose="020B0604030504040204" pitchFamily="34" charset="0"/>
                <a:ea typeface="Calibri" panose="020F0502020204030204" pitchFamily="34" charset="0"/>
                <a:cs typeface="Times New Roman" panose="02020603050405020304" pitchFamily="18" charset="0"/>
              </a:rPr>
              <a:t> stood up to praise the LORD God of Israel with voices loud and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1 Samuel 17:45-50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45 Then David said to the Philistine, "You come to me with a sword, with a spear, and with a javelin. But I come to you in the name of the LORD of hosts, the God of the armies of Israel, whom you have defied. 46 This day the LORD will deliver you into my hand, and I will strike you and take your head from you. And this day I will give the carcasses of the camp of the Philistines to the birds of the air and the wild beasts of the earth, that all the earth may know that there is a God in Israel.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47 Then all this assembly shall know that the LORD does not save with sword and spear; for the battle is the LORD's, and He will give you into our hands." 48 So it was, when the Philistine arose and came and drew near to meet David, that David hastened and ran toward the army to meet the Philistine.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7348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49 Then David put his hand in his bag and took out a stone; and he slung it and struck the Philistine in his forehead, so that the stone sank into his forehead, and he fell on his face to the earth. 50 So David prevailed over the Philistine with a sling and a stone, and struck the Philistine and killed him. But there was no sword in the hand of David.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Know That God Has Not Forgotten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139:1-10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O LORD, You have searched me and known me. 2 You know my sitting down and my rising up; You understand my thought afar off. 3 You comprehend my path and my lying down, And are acquainted with all my ways. 4 For there is not a word on my tongue, But behold, O LORD, You know it altogether. 5 You have hedged me behind and before, And laid Your hand upon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0"/>
            <a:ext cx="11430000" cy="5257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Such knowledge is too wonderful for me; It is high, I cannot attain it. 7 Where can I go from Your Spirit? Or where can I flee from Your presence? 8 If I ascend into heaven, You are there; If I make my bed in hell, behold, You are there. 9 If I take the wings of the morning, And dwell in the uttermost parts of the sea, 10 Even there Your hand shall lead me, And Your right hand shall hold me.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Let your conduct be without covetousness; be content with such things as you have. For He Himself has said, "I will never leave you nor forsake you."  6 So we may boldly say: "The LORD is my helper; I will not fear. What can man do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God Will Take Care of Every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6:25-34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25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I say to you, do not worry about your life, what you will eat or what you will drink; nor about your body, what you will put on. Is not life more than food and the body more than clothing? </a:t>
            </a:r>
            <a:r>
              <a:rPr lang="en-US" sz="3700" dirty="0">
                <a:effectLst/>
                <a:latin typeface="Verdana" panose="020B0604030504040204" pitchFamily="34" charset="0"/>
                <a:ea typeface="Calibri" panose="020F0502020204030204" pitchFamily="34" charset="0"/>
                <a:cs typeface="Times New Roman" panose="02020603050405020304" pitchFamily="18" charset="0"/>
              </a:rPr>
              <a:t>26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Look at the birds of the air, for they neither sow nor reap nor gather into barns; yet your heavenly Father feeds them. Are you not of more value than they?</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27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Which of you by worrying can add one cubit to his stature? </a:t>
            </a:r>
            <a:r>
              <a:rPr lang="en-US" sz="3700" dirty="0">
                <a:effectLst/>
                <a:latin typeface="Verdana" panose="020B0604030504040204" pitchFamily="34" charset="0"/>
                <a:ea typeface="Calibri" panose="020F0502020204030204" pitchFamily="34" charset="0"/>
                <a:cs typeface="Times New Roman" panose="02020603050405020304" pitchFamily="18" charset="0"/>
              </a:rPr>
              <a:t>28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So why do you worry about clothing? Consider the lilies of the field, how they grow: they neither toil nor spin;</a:t>
            </a:r>
            <a:r>
              <a:rPr lang="en-US" sz="3700" dirty="0">
                <a:effectLst/>
                <a:latin typeface="Verdana" panose="020B0604030504040204" pitchFamily="34" charset="0"/>
                <a:ea typeface="Calibri" panose="020F0502020204030204" pitchFamily="34" charset="0"/>
                <a:cs typeface="Times New Roman" panose="02020603050405020304" pitchFamily="18" charset="0"/>
              </a:rPr>
              <a:t> 29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and yet I say to you that even Solomon in all his glory was not arrayed like one of these.</a:t>
            </a:r>
            <a:r>
              <a:rPr lang="en-US" sz="3700" dirty="0">
                <a:effectLst/>
                <a:latin typeface="Verdana" panose="020B0604030504040204" pitchFamily="34" charset="0"/>
                <a:ea typeface="Calibri" panose="020F0502020204030204" pitchFamily="34" charset="0"/>
                <a:cs typeface="Times New Roman" panose="02020603050405020304" pitchFamily="18" charset="0"/>
              </a:rPr>
              <a:t> 30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Now if God so clothes the grass of the field, which today is, and tomorrow is thrown into the oven, will He not much more clothe you, O you of little faith?</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31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saying, 'What shall we eat?' or 'What shall we drink?' or 'What shall we wear?'</a:t>
            </a:r>
            <a:r>
              <a:rPr lang="en-US" sz="3700" dirty="0">
                <a:effectLst/>
                <a:latin typeface="Verdana" panose="020B0604030504040204" pitchFamily="34" charset="0"/>
                <a:ea typeface="Calibri" panose="020F0502020204030204" pitchFamily="34" charset="0"/>
                <a:cs typeface="Times New Roman" panose="02020603050405020304" pitchFamily="18" charset="0"/>
              </a:rPr>
              <a:t> 32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"For after all these things the Gentiles seek. For your heavenly Father knows that you need all these things. </a:t>
            </a:r>
            <a:r>
              <a:rPr lang="en-US" sz="3700" dirty="0">
                <a:effectLst/>
                <a:latin typeface="Verdana" panose="020B0604030504040204" pitchFamily="34" charset="0"/>
                <a:ea typeface="Calibri" panose="020F0502020204030204" pitchFamily="34" charset="0"/>
                <a:cs typeface="Times New Roman" panose="02020603050405020304" pitchFamily="18" charset="0"/>
              </a:rPr>
              <a:t>33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But seek first the kingdom of God and His righteousness, and all these things shall be added to you. </a:t>
            </a:r>
            <a:r>
              <a:rPr lang="en-US" sz="3700" dirty="0">
                <a:effectLst/>
                <a:latin typeface="Verdana" panose="020B0604030504040204" pitchFamily="34" charset="0"/>
                <a:ea typeface="Calibri" panose="020F0502020204030204" pitchFamily="34" charset="0"/>
                <a:cs typeface="Times New Roman" panose="02020603050405020304" pitchFamily="18" charset="0"/>
              </a:rPr>
              <a:t>34 </a:t>
            </a:r>
            <a:r>
              <a:rPr lang="en-US" sz="37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do not worry about tomorrow, for tomorrow will worry about its own things. Sufficient for the day is its own trouble.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265286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my God shall supply all your need according to His riches in glory by Christ Jesus. 20 Now to our God and Father be glory forever and 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51452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04800" y="228600"/>
            <a:ext cx="11430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5. Never Forget What God Has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Done for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7920716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Oh, give thanks to the LORD! Call upon His name; Make known His deeds among the peoples! 2 Sing to Him, sing psalms to Him; Talk of all His wondrous works! 3 Glory in His holy name; Let the hearts of those rejoice who seek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8048352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Seek the LORD and His strength; Seek His face evermore! 5 Remember His marvelous works which He has done, His wonders, and the judgments of His mouth, 6 O seed of Abraham His servant, You children of Jacob, His chosen 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191398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1:68-74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68 "Blessed is the Lord God of Israel, For He has visited and redeemed His people, 69 And has raised up a horn of salvation for us In the house of His servant David, 70 As He spoke by the mouth of His holy prophets, Who have been since the world began,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0438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71 That we should be saved from our enemies And from the hand of all who hate us, 72 To perform the mercy promised to our fathers And to remember His holy covenant, 73 The oath which He swore to our father Abraham: 74 To grant us that we, Being delivered from the hand of our enemies, Might serve Him without fear...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1075688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7906670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103:6-14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The LORD executes righteousness And justice for all who are oppressed. 7 He made known His ways to Moses, His acts to the children of Israel. 8 The LORD is merciful and gracious, Slow to anger, and abounding in mercy. 9 He will not always strive with us, Nor will He keep His anger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80554052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He has not dealt with us according to our sins, Nor punished us according to our iniquities. 11 For as the heavens are high above the earth, So great is His mercy toward those who fear Him; 12 As far as the east is from the west, So far has He removed our transgressions from us. 13 As a father pities his children, So the LORD pities those who fear Him. 14 For He knows our frame; He remembers that we are dust.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700" dirty="0"/>
              <a:t> </a:t>
            </a:r>
          </a:p>
          <a:p>
            <a:pPr algn="ctr"/>
            <a:r>
              <a:rPr lang="en-US" sz="3700" dirty="0"/>
              <a:t> </a:t>
            </a:r>
          </a:p>
          <a:p>
            <a:pPr algn="ctr"/>
            <a:r>
              <a:rPr lang="en-US" sz="37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2070201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Yes, I will help you, I will uphold you with My righteous right hand."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965695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3 Though its waters roar and be troubled, Though the mountains shake with its swelling.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965606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There is a river whose streams shall make glad the city of God, The holy place of the tabernacle of the Most High. 5 God is in the midst of her, she shall not be moved; God shall help her, just at the break of dawn. 6 The nations raged, the kingdoms were moved; He uttered His voice, the earth melted. 7 The LORD of hosts is with us; The God of Jacob is our refuge.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6675272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Heart of Worship”</a:t>
            </a:r>
          </a:p>
          <a:p>
            <a:pPr marL="0" indent="0" algn="ctr">
              <a:buNone/>
            </a:pPr>
            <a:r>
              <a:rPr lang="en-US" sz="4400" b="1" dirty="0">
                <a:solidFill>
                  <a:schemeClr val="bg1"/>
                </a:solidFill>
                <a:latin typeface="Arial"/>
                <a:ea typeface="+mn-lt"/>
                <a:cs typeface="+mn-lt"/>
              </a:rPr>
              <a:t>(Matt Redman)</a:t>
            </a:r>
          </a:p>
        </p:txBody>
      </p:sp>
    </p:spTree>
    <p:extLst>
      <p:ext uri="{BB962C8B-B14F-4D97-AF65-F5344CB8AC3E}">
        <p14:creationId xmlns:p14="http://schemas.microsoft.com/office/powerpoint/2010/main" val="2435031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the music fades All is stripped away And I simply come </a:t>
            </a:r>
            <a:r>
              <a:rPr lang="en-US" sz="4000" dirty="0" err="1">
                <a:solidFill>
                  <a:schemeClr val="bg1"/>
                </a:solidFill>
                <a:latin typeface="Arial"/>
                <a:ea typeface="+mn-lt"/>
                <a:cs typeface="+mn-lt"/>
              </a:rPr>
              <a:t>Longin</a:t>
            </a:r>
            <a:r>
              <a:rPr lang="en-US" sz="4000" dirty="0">
                <a:solidFill>
                  <a:schemeClr val="bg1"/>
                </a:solidFill>
                <a:latin typeface="Arial"/>
                <a:ea typeface="+mn-lt"/>
                <a:cs typeface="+mn-lt"/>
              </a:rPr>
              <a:t>' just to bring Something that's of</a:t>
            </a:r>
          </a:p>
        </p:txBody>
      </p:sp>
    </p:spTree>
    <p:extLst>
      <p:ext uri="{BB962C8B-B14F-4D97-AF65-F5344CB8AC3E}">
        <p14:creationId xmlns:p14="http://schemas.microsoft.com/office/powerpoint/2010/main" val="26604907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 That will bless Your heart I'll bring You more than a song For a song in itself Is not what You have</a:t>
            </a:r>
          </a:p>
        </p:txBody>
      </p:sp>
    </p:spTree>
    <p:extLst>
      <p:ext uri="{BB962C8B-B14F-4D97-AF65-F5344CB8AC3E}">
        <p14:creationId xmlns:p14="http://schemas.microsoft.com/office/powerpoint/2010/main" val="38124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required You search much deeper within Through the ways things appear You're looking into my heart I'm</a:t>
            </a:r>
          </a:p>
        </p:txBody>
      </p:sp>
    </p:spTree>
    <p:extLst>
      <p:ext uri="{BB962C8B-B14F-4D97-AF65-F5344CB8AC3E}">
        <p14:creationId xmlns:p14="http://schemas.microsoft.com/office/powerpoint/2010/main" val="108891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 worship And it's all about You It's all about You, Jesus I'm sorry, Lord, for the</a:t>
            </a:r>
          </a:p>
        </p:txBody>
      </p:sp>
    </p:spTree>
    <p:extLst>
      <p:ext uri="{BB962C8B-B14F-4D97-AF65-F5344CB8AC3E}">
        <p14:creationId xmlns:p14="http://schemas.microsoft.com/office/powerpoint/2010/main" val="3463258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thing I've made it When it's all about You It's all about You, Jesus King of endless worth No one could</a:t>
            </a:r>
          </a:p>
        </p:txBody>
      </p:sp>
    </p:spTree>
    <p:extLst>
      <p:ext uri="{BB962C8B-B14F-4D97-AF65-F5344CB8AC3E}">
        <p14:creationId xmlns:p14="http://schemas.microsoft.com/office/powerpoint/2010/main" val="2939031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express How much You deserve? Though I'm weak and poor All I have is Yours Every single breath I'll</a:t>
            </a:r>
          </a:p>
        </p:txBody>
      </p:sp>
    </p:spTree>
    <p:extLst>
      <p:ext uri="{BB962C8B-B14F-4D97-AF65-F5344CB8AC3E}">
        <p14:creationId xmlns:p14="http://schemas.microsoft.com/office/powerpoint/2010/main" val="4173661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 more than a song For a song in itself Is not what You have required You search much deeper</a:t>
            </a:r>
          </a:p>
        </p:txBody>
      </p:sp>
    </p:spTree>
    <p:extLst>
      <p:ext uri="{BB962C8B-B14F-4D97-AF65-F5344CB8AC3E}">
        <p14:creationId xmlns:p14="http://schemas.microsoft.com/office/powerpoint/2010/main" val="3399071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within Through the way things appear You're looking into my heart, yeah I'm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a:t>
            </a:r>
          </a:p>
        </p:txBody>
      </p:sp>
    </p:spTree>
    <p:extLst>
      <p:ext uri="{BB962C8B-B14F-4D97-AF65-F5344CB8AC3E}">
        <p14:creationId xmlns:p14="http://schemas.microsoft.com/office/powerpoint/2010/main" val="2192953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worship And it's all about You It's all about You, Jesus</a:t>
            </a:r>
          </a:p>
          <a:p>
            <a:pPr marL="0" indent="0" algn="ctr">
              <a:buNone/>
            </a:pPr>
            <a:r>
              <a:rPr lang="en-US" sz="4000" dirty="0">
                <a:solidFill>
                  <a:schemeClr val="bg1"/>
                </a:solidFill>
                <a:latin typeface="Arial"/>
                <a:ea typeface="+mn-lt"/>
                <a:cs typeface="+mn-lt"/>
              </a:rPr>
              <a:t>I'm sorry, Lord, for the thing I've made it When it's all</a:t>
            </a:r>
          </a:p>
        </p:txBody>
      </p:sp>
    </p:spTree>
    <p:extLst>
      <p:ext uri="{BB962C8B-B14F-4D97-AF65-F5344CB8AC3E}">
        <p14:creationId xmlns:p14="http://schemas.microsoft.com/office/powerpoint/2010/main" val="1414503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about You It's all about You, Jesus I'm </a:t>
            </a:r>
            <a:r>
              <a:rPr lang="en-US" sz="4000" dirty="0" err="1">
                <a:solidFill>
                  <a:schemeClr val="bg1"/>
                </a:solidFill>
                <a:latin typeface="Arial"/>
                <a:ea typeface="+mn-lt"/>
                <a:cs typeface="+mn-lt"/>
              </a:rPr>
              <a:t>comin</a:t>
            </a:r>
            <a:r>
              <a:rPr lang="en-US" sz="4000" dirty="0">
                <a:solidFill>
                  <a:schemeClr val="bg1"/>
                </a:solidFill>
                <a:latin typeface="Arial"/>
                <a:ea typeface="+mn-lt"/>
                <a:cs typeface="+mn-lt"/>
              </a:rPr>
              <a:t>' back to the heart of worship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it's all about You It's all</a:t>
            </a:r>
          </a:p>
        </p:txBody>
      </p:sp>
    </p:spTree>
    <p:extLst>
      <p:ext uri="{BB962C8B-B14F-4D97-AF65-F5344CB8AC3E}">
        <p14:creationId xmlns:p14="http://schemas.microsoft.com/office/powerpoint/2010/main" val="35134536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about You, Jesus I'm sorry, Lord, for the thing I’ve  made it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it's all about You It's all about You, </a:t>
            </a:r>
          </a:p>
        </p:txBody>
      </p:sp>
    </p:spTree>
    <p:extLst>
      <p:ext uri="{BB962C8B-B14F-4D97-AF65-F5344CB8AC3E}">
        <p14:creationId xmlns:p14="http://schemas.microsoft.com/office/powerpoint/2010/main" val="521155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yeah All about You I'll bring You more than a song I'll bring You more than a song, more than a</a:t>
            </a:r>
          </a:p>
        </p:txBody>
      </p:sp>
    </p:spTree>
    <p:extLst>
      <p:ext uri="{BB962C8B-B14F-4D97-AF65-F5344CB8AC3E}">
        <p14:creationId xmlns:p14="http://schemas.microsoft.com/office/powerpoint/2010/main" val="87679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song I'll bring You more than a song I'll bring You more than a song (than a song) You're looking into</a:t>
            </a:r>
          </a:p>
        </p:txBody>
      </p:sp>
    </p:spTree>
    <p:extLst>
      <p:ext uri="{BB962C8B-B14F-4D97-AF65-F5344CB8AC3E}">
        <p14:creationId xmlns:p14="http://schemas.microsoft.com/office/powerpoint/2010/main" val="1881108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You're looking into my heart You're looking into my heart Into my heart I'll bring You more than a</a:t>
            </a:r>
          </a:p>
        </p:txBody>
      </p:sp>
    </p:spTree>
    <p:extLst>
      <p:ext uri="{BB962C8B-B14F-4D97-AF65-F5344CB8AC3E}">
        <p14:creationId xmlns:p14="http://schemas.microsoft.com/office/powerpoint/2010/main" val="464016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3700" dirty="0">
                <a:solidFill>
                  <a:schemeClr val="bg1"/>
                </a:solidFill>
                <a:latin typeface="Arial"/>
                <a:ea typeface="+mn-lt"/>
                <a:cs typeface="+mn-lt"/>
              </a:rPr>
              <a:t>song I'll bring You more than a song, yeah, yeah I'll bring You more than a song I'll bring You more than a song</a:t>
            </a:r>
          </a:p>
        </p:txBody>
      </p:sp>
    </p:spTree>
    <p:extLst>
      <p:ext uri="{BB962C8B-B14F-4D97-AF65-F5344CB8AC3E}">
        <p14:creationId xmlns:p14="http://schemas.microsoft.com/office/powerpoint/2010/main" val="2869342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Nothing Else</a:t>
            </a:r>
          </a:p>
          <a:p>
            <a:pPr marL="0" indent="0" algn="ctr">
              <a:buNone/>
            </a:pPr>
            <a:r>
              <a:rPr lang="en-US" sz="4000" b="1" dirty="0">
                <a:solidFill>
                  <a:schemeClr val="bg1"/>
                </a:solidFill>
                <a:latin typeface="Arial"/>
                <a:ea typeface="+mn-lt"/>
                <a:cs typeface="+mn-lt"/>
              </a:rPr>
              <a:t>(Cody Carnes) </a:t>
            </a:r>
          </a:p>
        </p:txBody>
      </p:sp>
    </p:spTree>
    <p:extLst>
      <p:ext uri="{BB962C8B-B14F-4D97-AF65-F5344CB8AC3E}">
        <p14:creationId xmlns:p14="http://schemas.microsoft.com/office/powerpoint/2010/main" val="1315908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caught up in Your presence I just want to sit here at Your feet I'm caught up in this holy moment I never</a:t>
            </a:r>
          </a:p>
        </p:txBody>
      </p:sp>
    </p:spTree>
    <p:extLst>
      <p:ext uri="{BB962C8B-B14F-4D97-AF65-F5344CB8AC3E}">
        <p14:creationId xmlns:p14="http://schemas.microsoft.com/office/powerpoint/2010/main" val="26090507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More than anything that</a:t>
            </a:r>
          </a:p>
        </p:txBody>
      </p:sp>
    </p:spTree>
    <p:extLst>
      <p:ext uri="{BB962C8B-B14F-4D97-AF65-F5344CB8AC3E}">
        <p14:creationId xmlns:p14="http://schemas.microsoft.com/office/powerpoint/2010/main" val="17883934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do I just want You I'm sorry when I've just gone through the motions I'm sorry when I just sang</a:t>
            </a:r>
          </a:p>
        </p:txBody>
      </p:sp>
    </p:spTree>
    <p:extLst>
      <p:ext uri="{BB962C8B-B14F-4D97-AF65-F5344CB8AC3E}">
        <p14:creationId xmlns:p14="http://schemas.microsoft.com/office/powerpoint/2010/main" val="26016103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another song Take me back to where we started I open up my heart to You I'm sorry when I've come</a:t>
            </a:r>
          </a:p>
        </p:txBody>
      </p:sp>
    </p:spTree>
    <p:extLst>
      <p:ext uri="{BB962C8B-B14F-4D97-AF65-F5344CB8AC3E}">
        <p14:creationId xmlns:p14="http://schemas.microsoft.com/office/powerpoint/2010/main" val="33870713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my agenda I'm sorry when I forgot that You're enough Take me back to where we started I open up</a:t>
            </a:r>
          </a:p>
        </p:txBody>
      </p:sp>
    </p:spTree>
    <p:extLst>
      <p:ext uri="{BB962C8B-B14F-4D97-AF65-F5344CB8AC3E}">
        <p14:creationId xmlns:p14="http://schemas.microsoft.com/office/powerpoint/2010/main" val="2041636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heart to You I'm caught up in Your presence I just want to sit here at Your feet I'm caught up in this holy</a:t>
            </a:r>
          </a:p>
        </p:txBody>
      </p:sp>
    </p:spTree>
    <p:extLst>
      <p:ext uri="{BB962C8B-B14F-4D97-AF65-F5344CB8AC3E}">
        <p14:creationId xmlns:p14="http://schemas.microsoft.com/office/powerpoint/2010/main" val="106745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 Oh, I'm not here for blessings Jesus, You don't owe me anything And</a:t>
            </a:r>
          </a:p>
        </p:txBody>
      </p:sp>
    </p:spTree>
    <p:extLst>
      <p:ext uri="{BB962C8B-B14F-4D97-AF65-F5344CB8AC3E}">
        <p14:creationId xmlns:p14="http://schemas.microsoft.com/office/powerpoint/2010/main" val="713442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anything that You can do I just want You</a:t>
            </a:r>
          </a:p>
          <a:p>
            <a:pPr marL="0" indent="0" algn="ctr">
              <a:buNone/>
            </a:pPr>
            <a:r>
              <a:rPr lang="en-US" sz="4000" dirty="0">
                <a:solidFill>
                  <a:schemeClr val="bg1"/>
                </a:solidFill>
                <a:latin typeface="Arial"/>
                <a:ea typeface="+mn-lt"/>
                <a:cs typeface="+mn-lt"/>
              </a:rPr>
              <a:t>I just want You Nothing else, nothing else Nothing</a:t>
            </a:r>
          </a:p>
        </p:txBody>
      </p:sp>
    </p:spTree>
    <p:extLst>
      <p:ext uri="{BB962C8B-B14F-4D97-AF65-F5344CB8AC3E}">
        <p14:creationId xmlns:p14="http://schemas.microsoft.com/office/powerpoint/2010/main" val="17216945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will do I just want You Nothing else, nothing else</a:t>
            </a:r>
          </a:p>
          <a:p>
            <a:pPr marL="0" indent="0" algn="ctr">
              <a:buNone/>
            </a:pPr>
            <a:r>
              <a:rPr lang="en-US" sz="4000" dirty="0">
                <a:solidFill>
                  <a:schemeClr val="bg1"/>
                </a:solidFill>
                <a:latin typeface="Arial"/>
                <a:ea typeface="+mn-lt"/>
                <a:cs typeface="+mn-lt"/>
              </a:rPr>
              <a:t>Nothing else will do I just want You Nothing else, </a:t>
            </a:r>
          </a:p>
        </p:txBody>
      </p:sp>
    </p:spTree>
    <p:extLst>
      <p:ext uri="{BB962C8B-B14F-4D97-AF65-F5344CB8AC3E}">
        <p14:creationId xmlns:p14="http://schemas.microsoft.com/office/powerpoint/2010/main" val="3217261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else Nothing else will do I just want You Nothing else, nothing else, Jesus Nothing else will do</a:t>
            </a:r>
          </a:p>
        </p:txBody>
      </p:sp>
    </p:spTree>
    <p:extLst>
      <p:ext uri="{BB962C8B-B14F-4D97-AF65-F5344CB8AC3E}">
        <p14:creationId xmlns:p14="http://schemas.microsoft.com/office/powerpoint/2010/main" val="3207579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You Nothing else, nothing else Nothing else will do I just want You Nothing else, nothing</a:t>
            </a:r>
          </a:p>
        </p:txBody>
      </p:sp>
    </p:spTree>
    <p:extLst>
      <p:ext uri="{BB962C8B-B14F-4D97-AF65-F5344CB8AC3E}">
        <p14:creationId xmlns:p14="http://schemas.microsoft.com/office/powerpoint/2010/main" val="4785312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else, Jesus Nothing else will do I'm coming back to where we started I'm coming back to where we</a:t>
            </a:r>
          </a:p>
        </p:txBody>
      </p:sp>
    </p:spTree>
    <p:extLst>
      <p:ext uri="{BB962C8B-B14F-4D97-AF65-F5344CB8AC3E}">
        <p14:creationId xmlns:p14="http://schemas.microsoft.com/office/powerpoint/2010/main" val="845930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When I first felt Your love You're all that matters, Jesus You're all that matters I'm coming</a:t>
            </a:r>
          </a:p>
        </p:txBody>
      </p:sp>
    </p:spTree>
    <p:extLst>
      <p:ext uri="{BB962C8B-B14F-4D97-AF65-F5344CB8AC3E}">
        <p14:creationId xmlns:p14="http://schemas.microsoft.com/office/powerpoint/2010/main" val="1135685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back to what really matters Just Your heart I just </a:t>
            </a:r>
            <a:r>
              <a:rPr lang="en-US" sz="4400" dirty="0" err="1">
                <a:solidFill>
                  <a:schemeClr val="bg1"/>
                </a:solidFill>
                <a:latin typeface="Arial"/>
                <a:ea typeface="+mn-lt"/>
                <a:cs typeface="+mn-lt"/>
              </a:rPr>
              <a:t>wanna</a:t>
            </a:r>
            <a:r>
              <a:rPr lang="en-US" sz="4400" dirty="0">
                <a:solidFill>
                  <a:schemeClr val="bg1"/>
                </a:solidFill>
                <a:latin typeface="Arial"/>
                <a:ea typeface="+mn-lt"/>
                <a:cs typeface="+mn-lt"/>
              </a:rPr>
              <a:t> bless Your heart, Jesus I'm caught up in</a:t>
            </a:r>
          </a:p>
        </p:txBody>
      </p:sp>
    </p:spTree>
    <p:extLst>
      <p:ext uri="{BB962C8B-B14F-4D97-AF65-F5344CB8AC3E}">
        <p14:creationId xmlns:p14="http://schemas.microsoft.com/office/powerpoint/2010/main" val="2037541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I just want to sit here at Your feet I'm caught up in this holy moment I never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leave</a:t>
            </a:r>
          </a:p>
        </p:txBody>
      </p:sp>
    </p:spTree>
    <p:extLst>
      <p:ext uri="{BB962C8B-B14F-4D97-AF65-F5344CB8AC3E}">
        <p14:creationId xmlns:p14="http://schemas.microsoft.com/office/powerpoint/2010/main" val="4541466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oh, I'm not here for blessings Jesus, You don't owe me anything More than anything that You can</a:t>
            </a:r>
          </a:p>
        </p:txBody>
      </p:sp>
    </p:spTree>
    <p:extLst>
      <p:ext uri="{BB962C8B-B14F-4D97-AF65-F5344CB8AC3E}">
        <p14:creationId xmlns:p14="http://schemas.microsoft.com/office/powerpoint/2010/main" val="3116483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 Oh, I just want You</a:t>
            </a:r>
          </a:p>
        </p:txBody>
      </p:sp>
    </p:spTree>
    <p:extLst>
      <p:ext uri="{BB962C8B-B14F-4D97-AF65-F5344CB8AC3E}">
        <p14:creationId xmlns:p14="http://schemas.microsoft.com/office/powerpoint/2010/main" val="35568582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Jireh</a:t>
            </a:r>
          </a:p>
          <a:p>
            <a:pPr marL="0" indent="0" algn="ctr">
              <a:buNone/>
            </a:pPr>
            <a:r>
              <a:rPr lang="en-US" sz="4000" b="1" dirty="0">
                <a:solidFill>
                  <a:schemeClr val="bg1"/>
                </a:solidFill>
                <a:latin typeface="Arial"/>
                <a:ea typeface="+mn-lt"/>
                <a:cs typeface="+mn-lt"/>
              </a:rPr>
              <a:t>(Maverick City) </a:t>
            </a:r>
          </a:p>
        </p:txBody>
      </p:sp>
    </p:spTree>
    <p:extLst>
      <p:ext uri="{BB962C8B-B14F-4D97-AF65-F5344CB8AC3E}">
        <p14:creationId xmlns:p14="http://schemas.microsoft.com/office/powerpoint/2010/main" val="1721796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I'll never be more loved than I am right now Wasn't holding You up So there's nothing I can do to let You</a:t>
            </a:r>
          </a:p>
        </p:txBody>
      </p:sp>
    </p:spTree>
    <p:extLst>
      <p:ext uri="{BB962C8B-B14F-4D97-AF65-F5344CB8AC3E}">
        <p14:creationId xmlns:p14="http://schemas.microsoft.com/office/powerpoint/2010/main" val="972694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It doesn't take a trophy to make You proud I'll never be more loved than I am right now, oh Going</a:t>
            </a:r>
          </a:p>
        </p:txBody>
      </p:sp>
    </p:spTree>
    <p:extLst>
      <p:ext uri="{BB962C8B-B14F-4D97-AF65-F5344CB8AC3E}">
        <p14:creationId xmlns:p14="http://schemas.microsoft.com/office/powerpoint/2010/main" val="7821851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a storm but I won't go down I hear Your voice</a:t>
            </a:r>
          </a:p>
          <a:p>
            <a:pPr marL="0" indent="0" algn="ctr">
              <a:buNone/>
            </a:pPr>
            <a:r>
              <a:rPr lang="en-US" sz="4000" dirty="0">
                <a:solidFill>
                  <a:schemeClr val="bg1"/>
                </a:solidFill>
                <a:latin typeface="Arial"/>
                <a:ea typeface="+mn-lt"/>
                <a:cs typeface="+mn-lt"/>
              </a:rPr>
              <a:t>Carried in the rhythm of the wind to call me out You</a:t>
            </a:r>
          </a:p>
        </p:txBody>
      </p:sp>
    </p:spTree>
    <p:extLst>
      <p:ext uri="{BB962C8B-B14F-4D97-AF65-F5344CB8AC3E}">
        <p14:creationId xmlns:p14="http://schemas.microsoft.com/office/powerpoint/2010/main" val="18445814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would cross an ocean so I wouldn't drown You've never been closer than You are right now (Let's sing</a:t>
            </a:r>
          </a:p>
        </p:txBody>
      </p:sp>
    </p:spTree>
    <p:extLst>
      <p:ext uri="{BB962C8B-B14F-4D97-AF65-F5344CB8AC3E}">
        <p14:creationId xmlns:p14="http://schemas.microsoft.com/office/powerpoint/2010/main" val="11752598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loud y'all) You are Jireh, You are enough Jireh, You are enough And I will be content in every</a:t>
            </a:r>
          </a:p>
        </p:txBody>
      </p:sp>
    </p:spTree>
    <p:extLst>
      <p:ext uri="{BB962C8B-B14F-4D97-AF65-F5344CB8AC3E}">
        <p14:creationId xmlns:p14="http://schemas.microsoft.com/office/powerpoint/2010/main" val="10969329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circumstance You are Jireh, You are enough Forever enough Always enough More than enough Forever</a:t>
            </a:r>
          </a:p>
        </p:txBody>
      </p:sp>
    </p:spTree>
    <p:extLst>
      <p:ext uri="{BB962C8B-B14F-4D97-AF65-F5344CB8AC3E}">
        <p14:creationId xmlns:p14="http://schemas.microsoft.com/office/powerpoint/2010/main" val="229763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Always enough More than enough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forget how I feel right now On the</a:t>
            </a:r>
          </a:p>
        </p:txBody>
      </p:sp>
    </p:spTree>
    <p:extLst>
      <p:ext uri="{BB962C8B-B14F-4D97-AF65-F5344CB8AC3E}">
        <p14:creationId xmlns:p14="http://schemas.microsoft.com/office/powerpoint/2010/main" val="7740227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mountaintop I can see so clear what it's all about So stay by my side when the sun goes down Don’t</a:t>
            </a:r>
          </a:p>
        </p:txBody>
      </p:sp>
    </p:spTree>
    <p:extLst>
      <p:ext uri="{BB962C8B-B14F-4D97-AF65-F5344CB8AC3E}">
        <p14:creationId xmlns:p14="http://schemas.microsoft.com/office/powerpoint/2010/main" val="59564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forget how I feel right now (Jireh) Jireh, You are enough Jireh, You are enough (so I will be) I will</a:t>
            </a:r>
          </a:p>
        </p:txBody>
      </p:sp>
    </p:spTree>
    <p:extLst>
      <p:ext uri="{BB962C8B-B14F-4D97-AF65-F5344CB8AC3E}">
        <p14:creationId xmlns:p14="http://schemas.microsoft.com/office/powerpoint/2010/main" val="1240902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 content in every circumstance Jireh, You are  enough (He is always enough) He's forever enough</a:t>
            </a:r>
          </a:p>
        </p:txBody>
      </p:sp>
    </p:spTree>
    <p:extLst>
      <p:ext uri="{BB962C8B-B14F-4D97-AF65-F5344CB8AC3E}">
        <p14:creationId xmlns:p14="http://schemas.microsoft.com/office/powerpoint/2010/main" val="34524651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Always enough Always more than enough He is, He is Forever enough Always enough (He's everything, </a:t>
            </a:r>
          </a:p>
        </p:txBody>
      </p:sp>
    </p:spTree>
    <p:extLst>
      <p:ext uri="{BB962C8B-B14F-4D97-AF65-F5344CB8AC3E}">
        <p14:creationId xmlns:p14="http://schemas.microsoft.com/office/powerpoint/2010/main" val="376067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He's always) More than enough (yeah) I'm already loved I'm already chosen I know who I am I know</a:t>
            </a:r>
          </a:p>
        </p:txBody>
      </p:sp>
    </p:spTree>
    <p:extLst>
      <p:ext uri="{BB962C8B-B14F-4D97-AF65-F5344CB8AC3E}">
        <p14:creationId xmlns:p14="http://schemas.microsoft.com/office/powerpoint/2010/main" val="5913259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You've spoken I'm already loved More than I could imagine And that is enough, oh-oh I'm already</a:t>
            </a:r>
          </a:p>
        </p:txBody>
      </p:sp>
    </p:spTree>
    <p:extLst>
      <p:ext uri="{BB962C8B-B14F-4D97-AF65-F5344CB8AC3E}">
        <p14:creationId xmlns:p14="http://schemas.microsoft.com/office/powerpoint/2010/main" val="11633547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loved (I'm already loved) I'm already chosen (I’m already chosen) I know who I am (I know</a:t>
            </a:r>
          </a:p>
        </p:txBody>
      </p:sp>
    </p:spTree>
    <p:extLst>
      <p:ext uri="{BB962C8B-B14F-4D97-AF65-F5344CB8AC3E}">
        <p14:creationId xmlns:p14="http://schemas.microsoft.com/office/powerpoint/2010/main" val="5170274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 know what You've spoken (I know what You’ve spoken) I'm already loved (I'm already loved)</a:t>
            </a:r>
          </a:p>
        </p:txBody>
      </p:sp>
    </p:spTree>
    <p:extLst>
      <p:ext uri="{BB962C8B-B14F-4D97-AF65-F5344CB8AC3E}">
        <p14:creationId xmlns:p14="http://schemas.microsoft.com/office/powerpoint/2010/main" val="11482104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than I could imagine (more than I could imagine) That is enough (that is enough) It's enough</a:t>
            </a:r>
          </a:p>
        </p:txBody>
      </p:sp>
    </p:spTree>
    <p:extLst>
      <p:ext uri="{BB962C8B-B14F-4D97-AF65-F5344CB8AC3E}">
        <p14:creationId xmlns:p14="http://schemas.microsoft.com/office/powerpoint/2010/main" val="16341100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me, oh I'm already loved (I'm already loved) I'm already chosen (I'm already chosen) I know who I</a:t>
            </a:r>
          </a:p>
        </p:txBody>
      </p:sp>
    </p:spTree>
    <p:extLst>
      <p:ext uri="{BB962C8B-B14F-4D97-AF65-F5344CB8AC3E}">
        <p14:creationId xmlns:p14="http://schemas.microsoft.com/office/powerpoint/2010/main" val="37975803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 (I know who I am) I know, I know what You've spoken (I know what You've spoken) I'm already</a:t>
            </a:r>
          </a:p>
        </p:txBody>
      </p:sp>
    </p:spTree>
    <p:extLst>
      <p:ext uri="{BB962C8B-B14F-4D97-AF65-F5344CB8AC3E}">
        <p14:creationId xmlns:p14="http://schemas.microsoft.com/office/powerpoint/2010/main" val="210058238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12258</TotalTime>
  <Words>5883</Words>
  <Application>Microsoft Office PowerPoint</Application>
  <PresentationFormat>Widescreen</PresentationFormat>
  <Paragraphs>304</Paragraphs>
  <Slides>185</Slides>
  <Notes>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185</vt:i4>
      </vt:variant>
    </vt:vector>
  </HeadingPairs>
  <TitlesOfParts>
    <vt:vector size="197" baseType="lpstr">
      <vt:lpstr>Arial</vt:lpstr>
      <vt:lpstr>Calibri</vt:lpstr>
      <vt:lpstr>Calibri Light</vt:lpstr>
      <vt:lpstr>Constantia</vt:lpstr>
      <vt:lpstr>Verdana</vt:lpstr>
      <vt:lpstr>Verdana Pro</vt:lpstr>
      <vt:lpstr>Verdana Pro Black</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777</cp:revision>
  <dcterms:created xsi:type="dcterms:W3CDTF">2009-08-18T08:19:59Z</dcterms:created>
  <dcterms:modified xsi:type="dcterms:W3CDTF">2022-08-05T23:04:09Z</dcterms:modified>
</cp:coreProperties>
</file>