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9"/>
  </p:notesMasterIdLst>
  <p:handoutMasterIdLst>
    <p:handoutMasterId r:id="rId40"/>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1002" r:id="rId22"/>
    <p:sldId id="1003" r:id="rId23"/>
    <p:sldId id="1010" r:id="rId24"/>
    <p:sldId id="1009" r:id="rId25"/>
    <p:sldId id="1008" r:id="rId26"/>
    <p:sldId id="1007" r:id="rId27"/>
    <p:sldId id="1006" r:id="rId28"/>
    <p:sldId id="1005" r:id="rId29"/>
    <p:sldId id="1004" r:id="rId30"/>
    <p:sldId id="969" r:id="rId31"/>
    <p:sldId id="970" r:id="rId32"/>
    <p:sldId id="971" r:id="rId33"/>
    <p:sldId id="972" r:id="rId34"/>
    <p:sldId id="973" r:id="rId35"/>
    <p:sldId id="974" r:id="rId36"/>
    <p:sldId id="975" r:id="rId37"/>
    <p:sldId id="852" r:id="rId3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4" d="100"/>
          <a:sy n="114" d="100"/>
        </p:scale>
        <p:origin x="13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Indeed I, Paul, say to you that if you become circumcised, Christ will profit you nothing.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And I testify again to every man who becomes circumcised that he is a debtor to keep the whole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2:10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whoever shall keep the whole law, and yet stumble in one point, he is guilty of 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8388"/>
            <a:ext cx="11887200" cy="5020811"/>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Deuteronomy 27:26</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“Cursed is the one who does not confirm all the words of this law.' And all the people shall say, 'Amen!'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4 You have become estranged from Christ, you who attempt to be justified by law; you have fallen from grace.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5 For we through the Spirit eagerly wait for the hope of righteousness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For in Christ Jesus neither circumcision nor uncircumcision avails anything, but faith working through love.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t>
            </a:r>
            <a:r>
              <a:rPr lang="en-US" sz="4000" dirty="0">
                <a:effectLst/>
                <a:latin typeface="Verdana" panose="020B0604030504040204" pitchFamily="34" charset="0"/>
                <a:ea typeface="Calibri" panose="020F0502020204030204" pitchFamily="34" charset="0"/>
                <a:cs typeface="Times New Roman" panose="02020603050405020304" pitchFamily="18" charset="0"/>
              </a:rPr>
              <a:t>where there is neither Greek nor Jew, circumcised nor uncircumcised, barbarian, Scythian, slave nor free, but Christ is all and in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3:28-29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There is neither Jew nor Greek, there is neither slave nor free, there is neither male nor female; for you are all one in Christ Jesus. 29 And if you are Christ's, then you are Abraham's seed, and heirs according to the promise.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6:15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in Christ Jesus neither circumcision nor uncircumcision avails anything, but a new creation”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 Were Born of The Spirit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Galatians 5:1-9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August </a:t>
            </a:r>
            <a:r>
              <a:rPr lang="en-US" sz="3200" b="1" dirty="0">
                <a:ea typeface="Calibri" panose="020F0502020204030204" pitchFamily="34" charset="0"/>
                <a:cs typeface="Times New Roman" panose="02020603050405020304" pitchFamily="18" charset="0"/>
              </a:rPr>
              <a:t>31</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diagram&#10;&#10;Description automatically generated">
            <a:extLst>
              <a:ext uri="{FF2B5EF4-FFF2-40B4-BE49-F238E27FC236}">
                <a16:creationId xmlns:a16="http://schemas.microsoft.com/office/drawing/2014/main" id="{C2FC163E-0FB8-89CC-96BF-BC0E38D60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You ran well. Who hindered you from obeying the truth?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This persuasion does not come from Him who calls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612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children not yet being born, nor having done any good or evil, that the purpose of God according to election might stand, not of works but of Him who calls)”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479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2:12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“that you would walk worthy of God who calls you into His own kingdom and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14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who calls you is faithful, who also will do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6854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A little leaven leavens the whole lump.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472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16:5-12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Now when His disciples had come to the other side, they had forgotten to take bread. 6 Then Jesus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"Take heed and beware of the leaven of the Pharisees and the Sadducees."</a:t>
            </a:r>
            <a:r>
              <a:rPr lang="en-US" sz="4000" dirty="0">
                <a:effectLst/>
                <a:latin typeface="Verdana" panose="020B0604030504040204" pitchFamily="34" charset="0"/>
                <a:ea typeface="Calibri" panose="020F0502020204030204" pitchFamily="34" charset="0"/>
                <a:cs typeface="Times New Roman" panose="02020603050405020304" pitchFamily="18" charset="0"/>
              </a:rPr>
              <a:t> 7 And they reasoned among themselves, saying, "It is because we have taken no bread."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434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8 But Jesus, being aware of it, said to them,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 you of little faith, why do you reason among yourselves because you have brought no bread?</a:t>
            </a:r>
            <a:r>
              <a:rPr lang="en-US" sz="3900" dirty="0">
                <a:effectLst/>
                <a:latin typeface="Verdana" panose="020B0604030504040204" pitchFamily="34" charset="0"/>
                <a:ea typeface="Calibri" panose="020F0502020204030204" pitchFamily="34" charset="0"/>
                <a:cs typeface="Times New Roman" panose="02020603050405020304" pitchFamily="18" charset="0"/>
              </a:rPr>
              <a:t> 9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you not yet understand, or remember the five loaves of the five thousand and how many baskets you took up?</a:t>
            </a:r>
            <a:r>
              <a:rPr lang="en-US" sz="3900" dirty="0">
                <a:effectLst/>
                <a:latin typeface="Verdana" panose="020B0604030504040204" pitchFamily="34" charset="0"/>
                <a:ea typeface="Calibri" panose="020F0502020204030204" pitchFamily="34" charset="0"/>
                <a:cs typeface="Times New Roman" panose="02020603050405020304" pitchFamily="18" charset="0"/>
              </a:rPr>
              <a:t> 10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Nor the seven loaves of the four thousand and how many large baskets you took up?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617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How is it you do not understand that I did not speak to you concerning bread?--but to beware of the leaven of the Pharisees and Sadducees."</a:t>
            </a:r>
            <a:r>
              <a:rPr lang="en-US" sz="4000" dirty="0">
                <a:effectLst/>
                <a:latin typeface="Verdana" panose="020B0604030504040204" pitchFamily="34" charset="0"/>
                <a:ea typeface="Calibri" panose="020F0502020204030204" pitchFamily="34" charset="0"/>
                <a:cs typeface="Times New Roman" panose="02020603050405020304" pitchFamily="18" charset="0"/>
              </a:rPr>
              <a:t> 12 Then they understood that He did not tell them to beware of the leaven of bread, but of the doctrine of the Pharisees and Sadducees.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922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Stand fast therefore in the liberty by which Christ has made us free, and do not be entangled again with a yoke of bondage. 2 Indeed I, Paul, say to you that if you become circumcised, Christ will profit you nothing.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3 And I testify again to every man who becomes circumcised that he is a debtor to keep the whole law. 4 You have become estranged from Christ, you who attempt to be justified by law; you have fallen from grace. 5 For we through the Spirit eagerly wait for the hope of righteousness by faith.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6 For in Christ Jesus neither circumcision nor uncircumcision avails anything, but faith working through love. 7 You ran well. Who hindered you from obeying the truth? 8 This persuasion does not come from Him who calls you. 9 A little leaven leavens the whole lump.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Stand fast therefore in the liberty by which Christ has made us free, and do not be entangled again with a yoke of bondage.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8:30-36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As He spoke these words, many believed in Him. 31 Then Jesus said to those Jews who believed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abide in My word, you are My disciples indeed.</a:t>
            </a:r>
            <a:r>
              <a:rPr lang="en-US" sz="4000" dirty="0">
                <a:effectLst/>
                <a:latin typeface="Verdana" panose="020B0604030504040204" pitchFamily="34" charset="0"/>
                <a:ea typeface="Calibri" panose="020F0502020204030204" pitchFamily="34" charset="0"/>
                <a:cs typeface="Times New Roman" panose="02020603050405020304" pitchFamily="18" charset="0"/>
              </a:rPr>
              <a:t> 32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you shall know the truth, and the truth shall make you free."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33 They answered Him, "We are Abraham's descendants, and have never been in bondage to anyone. How can you say, 'You will be made free'?" 34 Jesus answered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whoever commits sin is a slave of sin.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a slave does not abide in the house forever, but a son abides forever.</a:t>
            </a:r>
            <a:r>
              <a:rPr lang="en-US" sz="4000" dirty="0">
                <a:effectLst/>
                <a:latin typeface="Verdana" panose="020B0604030504040204" pitchFamily="34" charset="0"/>
                <a:ea typeface="Calibri" panose="020F0502020204030204" pitchFamily="34" charset="0"/>
                <a:cs typeface="Times New Roman" panose="02020603050405020304" pitchFamily="18" charset="0"/>
              </a:rPr>
              <a:t> 36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if the Son makes you free, you shall be free indeed.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10358</TotalTime>
  <Words>1465</Words>
  <Application>Microsoft Office PowerPoint</Application>
  <PresentationFormat>Widescreen</PresentationFormat>
  <Paragraphs>147</Paragraphs>
  <Slides>36</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699</cp:revision>
  <dcterms:created xsi:type="dcterms:W3CDTF">2009-08-18T08:19:59Z</dcterms:created>
  <dcterms:modified xsi:type="dcterms:W3CDTF">2022-08-30T21:47:24Z</dcterms:modified>
</cp:coreProperties>
</file>