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88" r:id="rId2"/>
    <p:sldMasterId id="2147483713" r:id="rId3"/>
    <p:sldMasterId id="2147483725" r:id="rId4"/>
  </p:sldMasterIdLst>
  <p:notesMasterIdLst>
    <p:notesMasterId r:id="rId155"/>
  </p:notesMasterIdLst>
  <p:handoutMasterIdLst>
    <p:handoutMasterId r:id="rId156"/>
  </p:handoutMasterIdLst>
  <p:sldIdLst>
    <p:sldId id="906" r:id="rId5"/>
    <p:sldId id="1199" r:id="rId6"/>
    <p:sldId id="1200" r:id="rId7"/>
    <p:sldId id="1201" r:id="rId8"/>
    <p:sldId id="1202" r:id="rId9"/>
    <p:sldId id="1203" r:id="rId10"/>
    <p:sldId id="1204" r:id="rId11"/>
    <p:sldId id="1205" r:id="rId12"/>
    <p:sldId id="1206" r:id="rId13"/>
    <p:sldId id="1207" r:id="rId14"/>
    <p:sldId id="372" r:id="rId15"/>
    <p:sldId id="1208" r:id="rId16"/>
    <p:sldId id="1209" r:id="rId17"/>
    <p:sldId id="1210" r:id="rId18"/>
    <p:sldId id="1211" r:id="rId19"/>
    <p:sldId id="1212" r:id="rId20"/>
    <p:sldId id="1213" r:id="rId21"/>
    <p:sldId id="1214" r:id="rId22"/>
    <p:sldId id="1215" r:id="rId23"/>
    <p:sldId id="1216" r:id="rId24"/>
    <p:sldId id="1217" r:id="rId25"/>
    <p:sldId id="1040" r:id="rId26"/>
    <p:sldId id="1041" r:id="rId27"/>
    <p:sldId id="387" r:id="rId28"/>
    <p:sldId id="1042" r:id="rId29"/>
    <p:sldId id="389" r:id="rId30"/>
    <p:sldId id="390" r:id="rId31"/>
    <p:sldId id="391" r:id="rId32"/>
    <p:sldId id="479" r:id="rId33"/>
    <p:sldId id="364" r:id="rId34"/>
    <p:sldId id="365" r:id="rId35"/>
    <p:sldId id="366" r:id="rId36"/>
    <p:sldId id="1028" r:id="rId37"/>
    <p:sldId id="1029" r:id="rId38"/>
    <p:sldId id="1030" r:id="rId39"/>
    <p:sldId id="370" r:id="rId40"/>
    <p:sldId id="371" r:id="rId41"/>
    <p:sldId id="1198" r:id="rId42"/>
    <p:sldId id="1031" r:id="rId43"/>
    <p:sldId id="1032" r:id="rId44"/>
    <p:sldId id="319" r:id="rId45"/>
    <p:sldId id="1033" r:id="rId46"/>
    <p:sldId id="1034" r:id="rId47"/>
    <p:sldId id="1035" r:id="rId48"/>
    <p:sldId id="1036" r:id="rId49"/>
    <p:sldId id="1037" r:id="rId50"/>
    <p:sldId id="1038" r:id="rId51"/>
    <p:sldId id="1039" r:id="rId52"/>
    <p:sldId id="462" r:id="rId53"/>
    <p:sldId id="440" r:id="rId54"/>
    <p:sldId id="441" r:id="rId55"/>
    <p:sldId id="442" r:id="rId56"/>
    <p:sldId id="443" r:id="rId57"/>
    <p:sldId id="444" r:id="rId58"/>
    <p:sldId id="445" r:id="rId59"/>
    <p:sldId id="451" r:id="rId60"/>
    <p:sldId id="447" r:id="rId61"/>
    <p:sldId id="448" r:id="rId62"/>
    <p:sldId id="449" r:id="rId63"/>
    <p:sldId id="450" r:id="rId64"/>
    <p:sldId id="452" r:id="rId65"/>
    <p:sldId id="453" r:id="rId66"/>
    <p:sldId id="454" r:id="rId67"/>
    <p:sldId id="455" r:id="rId68"/>
    <p:sldId id="323" r:id="rId69"/>
    <p:sldId id="324" r:id="rId70"/>
    <p:sldId id="325" r:id="rId71"/>
    <p:sldId id="326" r:id="rId72"/>
    <p:sldId id="327" r:id="rId73"/>
    <p:sldId id="328" r:id="rId74"/>
    <p:sldId id="1007" r:id="rId75"/>
    <p:sldId id="330" r:id="rId76"/>
    <p:sldId id="331" r:id="rId77"/>
    <p:sldId id="332" r:id="rId78"/>
    <p:sldId id="340" r:id="rId79"/>
    <p:sldId id="1008" r:id="rId80"/>
    <p:sldId id="1009" r:id="rId81"/>
    <p:sldId id="1010" r:id="rId82"/>
    <p:sldId id="523" r:id="rId83"/>
    <p:sldId id="524" r:id="rId84"/>
    <p:sldId id="525" r:id="rId85"/>
    <p:sldId id="1045" r:id="rId86"/>
    <p:sldId id="1014" r:id="rId87"/>
    <p:sldId id="999" r:id="rId88"/>
    <p:sldId id="1000" r:id="rId89"/>
    <p:sldId id="1001" r:id="rId90"/>
    <p:sldId id="1002" r:id="rId91"/>
    <p:sldId id="1003" r:id="rId92"/>
    <p:sldId id="1004" r:id="rId93"/>
    <p:sldId id="1005" r:id="rId94"/>
    <p:sldId id="1006" r:id="rId95"/>
    <p:sldId id="1228" r:id="rId96"/>
    <p:sldId id="1229" r:id="rId97"/>
    <p:sldId id="1230" r:id="rId98"/>
    <p:sldId id="1231" r:id="rId99"/>
    <p:sldId id="1011" r:id="rId100"/>
    <p:sldId id="1012" r:id="rId101"/>
    <p:sldId id="1013" r:id="rId102"/>
    <p:sldId id="460" r:id="rId103"/>
    <p:sldId id="367" r:id="rId104"/>
    <p:sldId id="464" r:id="rId105"/>
    <p:sldId id="465" r:id="rId106"/>
    <p:sldId id="431" r:id="rId107"/>
    <p:sldId id="461" r:id="rId108"/>
    <p:sldId id="519" r:id="rId109"/>
    <p:sldId id="369" r:id="rId110"/>
    <p:sldId id="520" r:id="rId111"/>
    <p:sldId id="373" r:id="rId112"/>
    <p:sldId id="374" r:id="rId113"/>
    <p:sldId id="375" r:id="rId114"/>
    <p:sldId id="376" r:id="rId115"/>
    <p:sldId id="368" r:id="rId116"/>
    <p:sldId id="377" r:id="rId117"/>
    <p:sldId id="378" r:id="rId118"/>
    <p:sldId id="1218" r:id="rId119"/>
    <p:sldId id="379" r:id="rId120"/>
    <p:sldId id="380" r:id="rId121"/>
    <p:sldId id="382" r:id="rId122"/>
    <p:sldId id="383" r:id="rId123"/>
    <p:sldId id="384" r:id="rId124"/>
    <p:sldId id="385" r:id="rId125"/>
    <p:sldId id="386" r:id="rId126"/>
    <p:sldId id="388" r:id="rId127"/>
    <p:sldId id="528" r:id="rId128"/>
    <p:sldId id="527" r:id="rId129"/>
    <p:sldId id="882" r:id="rId130"/>
    <p:sldId id="880" r:id="rId131"/>
    <p:sldId id="903" r:id="rId132"/>
    <p:sldId id="902" r:id="rId133"/>
    <p:sldId id="901" r:id="rId134"/>
    <p:sldId id="900" r:id="rId135"/>
    <p:sldId id="899" r:id="rId136"/>
    <p:sldId id="898" r:id="rId137"/>
    <p:sldId id="897" r:id="rId138"/>
    <p:sldId id="1227" r:id="rId139"/>
    <p:sldId id="1226" r:id="rId140"/>
    <p:sldId id="1225" r:id="rId141"/>
    <p:sldId id="1224" r:id="rId142"/>
    <p:sldId id="1223" r:id="rId143"/>
    <p:sldId id="1222" r:id="rId144"/>
    <p:sldId id="896" r:id="rId145"/>
    <p:sldId id="1221" r:id="rId146"/>
    <p:sldId id="969" r:id="rId147"/>
    <p:sldId id="970" r:id="rId148"/>
    <p:sldId id="971" r:id="rId149"/>
    <p:sldId id="972" r:id="rId150"/>
    <p:sldId id="973" r:id="rId151"/>
    <p:sldId id="974" r:id="rId152"/>
    <p:sldId id="975" r:id="rId153"/>
    <p:sldId id="859" r:id="rId154"/>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C9480"/>
    <a:srgbClr val="993366"/>
    <a:srgbClr val="C7C7C7"/>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6" autoAdjust="0"/>
    <p:restoredTop sz="91422" autoAdjust="0"/>
  </p:normalViewPr>
  <p:slideViewPr>
    <p:cSldViewPr>
      <p:cViewPr varScale="1">
        <p:scale>
          <a:sx n="104" d="100"/>
          <a:sy n="104" d="100"/>
        </p:scale>
        <p:origin x="564" y="13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theme" Target="theme/theme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tableStyles" Target="tableStyle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notesMaster" Target="notesMasters/notesMaster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handoutMaster" Target="handoutMasters/handoutMaster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9/2/2022</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01140534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9/2/2022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47772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9/2/2022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0642523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9/2/2022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40840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9/2/2022</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94679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9/2/2022</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06872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9/2/2022</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4224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9/2/2022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9736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9/2/2022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738115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9/2/2022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01574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9/2/2022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87297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2971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438765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25118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771231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608500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27016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87863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713360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400906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092794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49868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743446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780166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346446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887002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7598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242478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090441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785023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107062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474041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743903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1358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9/2/2022</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8038858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94671900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186227366"/>
      </p:ext>
    </p:extLst>
  </p:cSld>
  <p:clrMap bg1="dk2" tx1="lt1" bg2="dk1"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845788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me Nothing can change the way I belong to You</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Yes I do Nothing can separate Nothing can change</a:t>
            </a:r>
          </a:p>
        </p:txBody>
      </p:sp>
    </p:spTree>
    <p:extLst>
      <p:ext uri="{BB962C8B-B14F-4D97-AF65-F5344CB8AC3E}">
        <p14:creationId xmlns:p14="http://schemas.microsoft.com/office/powerpoint/2010/main" val="83983171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1" y="0"/>
            <a:ext cx="12184729"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God’s Divine Order for Our Families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Psalm 78:1-8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September 4,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defTabSz="914400" rtl="0" eaLnBrk="1" fontAlgn="base" latinLnBrk="0" hangingPunct="1">
              <a:lnSpc>
                <a:spcPct val="80000"/>
              </a:lnSpc>
              <a:spcBef>
                <a:spcPct val="20000"/>
              </a:spcBef>
              <a:spcAft>
                <a:spcPct val="0"/>
              </a:spcAft>
              <a:buClr>
                <a:srgbClr val="E3E3FF"/>
              </a:buClr>
              <a:buSzTx/>
              <a:buFontTx/>
              <a:buChar char="•"/>
              <a:tabLst/>
              <a:defRPr/>
            </a:pPr>
            <a:endParaRPr kumimoji="0" lang="en-US" sz="3200" b="0" i="0" u="none" strike="noStrike" kern="0" cap="none" spc="0" normalizeH="0" baseline="0" noProof="0" dirty="0">
              <a:ln>
                <a:noFill/>
              </a:ln>
              <a:solidFill>
                <a:srgbClr val="FFFFFF"/>
              </a:solidFill>
              <a:effectLst/>
              <a:uLnTx/>
              <a:uFillTx/>
              <a:latin typeface="Verdana" pitchFamily="34" charset="0"/>
              <a:ea typeface="+mn-ea"/>
              <a:cs typeface="Arial"/>
            </a:endParaRPr>
          </a:p>
        </p:txBody>
      </p:sp>
      <p:pic>
        <p:nvPicPr>
          <p:cNvPr id="1026" name="Picture 2" descr="No photo description available.">
            <a:extLst>
              <a:ext uri="{FF2B5EF4-FFF2-40B4-BE49-F238E27FC236}">
                <a16:creationId xmlns:a16="http://schemas.microsoft.com/office/drawing/2014/main" id="{5040FDA6-40FA-668B-3766-C563D2A2AB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67000"/>
            <a:ext cx="1226820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GCF highest resolution.jpg"/>
          <p:cNvPicPr>
            <a:picLocks noChangeAspect="1"/>
          </p:cNvPicPr>
          <p:nvPr/>
        </p:nvPicPr>
        <p:blipFill>
          <a:blip r:embed="rId3" cstate="print"/>
          <a:stretch>
            <a:fillRect/>
          </a:stretch>
        </p:blipFill>
        <p:spPr>
          <a:xfrm>
            <a:off x="0" y="1524000"/>
            <a:ext cx="1524001" cy="1143001"/>
          </a:xfrm>
          <a:prstGeom prst="rect">
            <a:avLst/>
          </a:prstGeo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0"/>
            <a:ext cx="11811000" cy="60198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Psalm 78:1-8</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 Give ear, O my people, to my law; Incline your ears to the words of my mouth. 2 I will open my mouth in a parable; I will utter dark sayings of old, 3 Which we have heard and known, And our fathers have told us. 4 We will not hide them from their children, Telling to the generation to come the praises of the LORD, And His strength and His wonderful works that He has done.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37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0"/>
            <a:ext cx="11811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For He established a testimony in Jacob, And appointed a law in Israel, Which He commanded our fathers, That they should make them known to their children; 6 That the generation to come might know them, The children who would be born, That they may arise and declare them to their children,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248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That they may set their hope in God, And not forget the works of God, But keep His commandments; 8 And may not be like their fathers, A stubborn and rebellious generation, A generation that did not set its heart aright, And whose spirit was not faithful to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Christians are under a divine obligation to teach the next generation the truth of God’s Word so they will understand that they are God’s children, know that He has a plan for their lives, and be equipped to face life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endParaRPr lang="en-US" sz="4000" dirty="0">
              <a:solidFill>
                <a:srgbClr val="FFFFFF"/>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2578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Psalm 78:4</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“We will not hide them from their children, Telling to the generation to come the praises of the LORD, And His strength and His wonderful works that He has done”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816648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78:5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He established a testimony in Jacob, And appointed a law in Israel, Which He commanded our fathers, That they should make them known to their children;”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210110"/>
          </a:xfrm>
          <a:prstGeom prst="rect">
            <a:avLst/>
          </a:prstGeom>
        </p:spPr>
        <p:txBody>
          <a:bodyPr wrap="square">
            <a:spAutoFit/>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Psalm 78:6</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“That the generation to come might know them, The children who would be born, That they may arise and declare them to their children”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3700" dirty="0"/>
          </a:p>
        </p:txBody>
      </p:sp>
    </p:spTree>
    <p:extLst>
      <p:ext uri="{BB962C8B-B14F-4D97-AF65-F5344CB8AC3E}">
        <p14:creationId xmlns:p14="http://schemas.microsoft.com/office/powerpoint/2010/main" val="362957441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78:7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“That they may set their hope in God, And not forget the works of God, But keep His commandments”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solidFill>
                <a:srgbClr val="FFFFFF"/>
              </a:solidFil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7620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Divine Obligation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endParaRPr kumimoji="0" lang="en-US" sz="4000" b="0" i="0" u="none" strike="noStrike" kern="1200" cap="none" spc="0" normalizeH="0" baseline="0" noProof="0" dirty="0">
              <a:ln>
                <a:noFill/>
              </a:ln>
              <a:solidFill>
                <a:srgbClr val="FFFFFF"/>
              </a:solidFill>
              <a:effectLst/>
              <a:uLnTx/>
              <a:uFillTx/>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way You love me Nothing can change the way</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belong to You Yes I do Nothing can separate I'm</a:t>
            </a:r>
          </a:p>
        </p:txBody>
      </p:sp>
    </p:spTree>
    <p:extLst>
      <p:ext uri="{BB962C8B-B14F-4D97-AF65-F5344CB8AC3E}">
        <p14:creationId xmlns:p14="http://schemas.microsoft.com/office/powerpoint/2010/main" val="12378415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Our instruction should include the principles of God’s Word that we have read, learned, and lived out in our own lives, in other words, our personal testimony.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7150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Although we may feel as if we don’t know enough to pass on scriptural truths, we all have a story to tell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268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3:16-17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God so loved the world that He gave His only begotten Son, that whoever believes in Him should not perish but have everlasting life.</a:t>
            </a:r>
            <a:r>
              <a:rPr lang="en-US" sz="4000" dirty="0">
                <a:effectLst/>
                <a:latin typeface="Verdana" panose="020B0604030504040204" pitchFamily="34" charset="0"/>
                <a:ea typeface="Calibri" panose="020F0502020204030204" pitchFamily="34" charset="0"/>
                <a:cs typeface="Times New Roman" panose="02020603050405020304" pitchFamily="18" charset="0"/>
              </a:rPr>
              <a:t> 17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God did not send His Son into the world to condemn the world, but that the world through Him might be saved.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4:12-13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I know how to be abased, and I know how to abound. Everywhere and in all things I have learned both to be full and to be hungry, both to abound and to suffer need. 13 I can do all things through Christ who strengthens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10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Christian parents cannot entrust this divine obligation to someone else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10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6:4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you, fathers, do not provoke your children to wrath, but bring them up in the training and admonition of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6119785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22:6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“Train up a child in the way he should go, And when he is old he will not depart from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248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6:6-7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"And these words which I command you today shall be in your heart. 7 You shall teach them diligently to your children, and shall talk of them when you sit in your house, when you walk by the way, when you lie down, and when you rise up.</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The state of our culture makes this divine obligation even more critical</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734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Daniel 12:4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you, Daniel, shut up the words, and seal the book until the time of the end; many shall run to and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fro</a:t>
            </a:r>
            <a:r>
              <a:rPr lang="en-US" sz="4000" dirty="0">
                <a:effectLst/>
                <a:latin typeface="Verdana" panose="020B0604030504040204" pitchFamily="34" charset="0"/>
                <a:ea typeface="Calibri" panose="020F0502020204030204" pitchFamily="34" charset="0"/>
                <a:cs typeface="Times New Roman" panose="02020603050405020304" pitchFamily="18" charset="0"/>
              </a:rPr>
              <a:t>, and knowledge shall increase."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 am a child of love I found a world of freedom I am a child of love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306909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5:21-22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Test all things; hold fast what is good. 22 Abstain from every form of evil.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228600" y="76200"/>
            <a:ext cx="11582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We have many ways to teach the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Next Generation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4:17-24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This I say, therefore, and testify in the Lord, that you should no longer walk as the rest of the Gentiles walk, in the futility of their mind, 18 having their understanding darkened, being alienated from the life of God, because of the ignorance that is in them, because of the hardening of their heart;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172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who, being past feeling, have given themselves over to lewdness, to work all uncleanness with greediness. 20 But you have not so learned Christ, 21 if indeed you have heard Him and have been taught by Him, as the truth is in Jesus: 22 that you put off, concerning your former conduct, the old man which grows corrupt according to the deceitful lusts,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and be renewed in the spirit of your mind, 24 and that you put on the new man which was created according to God, in true righteousness and holiness.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85832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Grounding our children in scriptural truth is especially important as they head off to school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3867849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4:7-9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"For what great nation is there that has God so near to it, as the LORD our God is to us, for whatever reason we may call upon Him? 8 And what great nation is there that has such statutes and righteous judgments as are in all this law which I set before you this day?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25830324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9 "Only take heed to yourself, and diligently keep yourself, lest you forget the things your eyes have seen, and lest they depart from your heart all the days of your life. And teach them to your children and your grandchildren,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8514526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11:18-19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"Therefore you shall lay up these words of mine in your heart and in your soul, and bind them as a sign on your hand, and they shall be as frontlets between your eyes. 19 You shall teach them to your children, speaking of them when you sit in your house, when you walk by the way, when you lie down, and when you rise up.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19139838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We must talk to our children about spiritual matters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7200" dirty="0">
                <a:effectLst/>
                <a:latin typeface="Verdana" panose="020B0604030504040204" pitchFamily="34" charset="0"/>
                <a:ea typeface="Calibri" panose="020F0502020204030204" pitchFamily="34" charset="0"/>
                <a:cs typeface="Times New Roman" panose="02020603050405020304" pitchFamily="18" charset="0"/>
              </a:rPr>
              <a:t>  </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043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 mountain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 freedom I found a friend in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85996371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Jesus said to him,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am the way, the truth, and the life. No one comes to the Father except through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1075688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2:38-39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79066700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We are living in spiritually dangerous times and must take a stand for truth to protect our children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80554052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3:1-7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But know this, that in the last days perilous times will come: 2 For men will be lovers of themselves, lovers of money, boasters, proud, blasphemers, disobedient to parents, unthankful, unholy,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20702013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unloving, unforgiving, slanderers, without self-control, brutal, despisers of good, 4 traitors, headstrong, haughty, lovers of pleasure rather than lovers of God, 5 having a form of godliness but denying its power. And from such people turn away!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89656950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For of this sort are those who creep into households and make captives of gullible women loaded down with sins, led away by various lusts, 7 always learning and never able to come to the knowledge of the truth.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66158843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22:6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“Train up a child in the way he should go, And when he is old he will not depart from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75965077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task is not too big for us because we have the Holy Spirit living within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89358051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14:26-27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the Helper, the Holy Spirit, whom the Father will send in My name, He will teach you all things, and bring to your remembrance all things that I said to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27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Peace I leave with you, My peace I give to you; not as the world gives do I give to you. Let not your heart be troubled, neither let it be afraid.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4266166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What obstacles might be keeping you from teaching the next generation about the Lord through example and instruction?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640669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Jesus I am a child of love, oh yeah </a:t>
            </a:r>
            <a:r>
              <a:rPr lang="en-US" sz="4400" dirty="0" err="1">
                <a:solidFill>
                  <a:schemeClr val="bg1"/>
                </a:solidFill>
                <a:latin typeface="Arial" panose="020B0604020202020204" pitchFamily="34" charset="0"/>
                <a:ea typeface="+mn-lt"/>
                <a:cs typeface="Arial" panose="020B0604020202020204" pitchFamily="34" charset="0"/>
              </a:rPr>
              <a:t>Yeah</a:t>
            </a:r>
            <a:r>
              <a:rPr lang="en-US" sz="4400" dirty="0">
                <a:solidFill>
                  <a:schemeClr val="bg1"/>
                </a:solidFill>
                <a:latin typeface="Arial" panose="020B0604020202020204" pitchFamily="34" charset="0"/>
                <a:ea typeface="+mn-lt"/>
                <a:cs typeface="Arial" panose="020B0604020202020204" pitchFamily="34" charset="0"/>
              </a:rPr>
              <a:t>, I am a child of love I am a child of love</a:t>
            </a:r>
            <a:endParaRPr lang="en-US" sz="4400" dirty="0">
              <a:solidFill>
                <a:schemeClr val="bg1"/>
              </a:solidFill>
              <a:latin typeface="Arial"/>
              <a:ea typeface="+mn-lt"/>
              <a:cs typeface="+mn-lt"/>
            </a:endParaRPr>
          </a:p>
        </p:txBody>
      </p:sp>
    </p:spTree>
    <p:extLst>
      <p:ext uri="{BB962C8B-B14F-4D97-AF65-F5344CB8AC3E}">
        <p14:creationId xmlns:p14="http://schemas.microsoft.com/office/powerpoint/2010/main" val="52127335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Think about your testimony and what you could share with someone younger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39500180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What have you learned in God’s Word?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51702279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a typeface="Calibri" panose="020F0502020204030204" pitchFamily="34" charset="0"/>
                <a:cs typeface="Times New Roman" panose="02020603050405020304" pitchFamily="18" charset="0"/>
              </a:rPr>
              <a:t>4</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How has He worked in your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06700866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Been the same.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the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a:t>
            </a:r>
          </a:p>
        </p:txBody>
      </p:sp>
    </p:spTree>
    <p:extLst>
      <p:ext uri="{BB962C8B-B14F-4D97-AF65-F5344CB8AC3E}">
        <p14:creationId xmlns:p14="http://schemas.microsoft.com/office/powerpoint/2010/main" val="426720532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World of freedom. I found a friend in Jesus. I am a child of love. I’ve felt the sting of the fire. But I saw </a:t>
            </a:r>
          </a:p>
        </p:txBody>
      </p:sp>
    </p:spTree>
    <p:extLst>
      <p:ext uri="{BB962C8B-B14F-4D97-AF65-F5344CB8AC3E}">
        <p14:creationId xmlns:p14="http://schemas.microsoft.com/office/powerpoint/2010/main" val="3893253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in the flames. Just when I thought it was over. You broke me out of the grave.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450981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world of freedom. I found a friend in</a:t>
            </a:r>
          </a:p>
        </p:txBody>
      </p:sp>
    </p:spTree>
    <p:extLst>
      <p:ext uri="{BB962C8B-B14F-4D97-AF65-F5344CB8AC3E}">
        <p14:creationId xmlns:p14="http://schemas.microsoft.com/office/powerpoint/2010/main" val="2595497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I am a child of love. I’m </a:t>
            </a:r>
            <a:r>
              <a:rPr lang="en-US" sz="4000" dirty="0" err="1">
                <a:solidFill>
                  <a:schemeClr val="bg1"/>
                </a:solidFill>
                <a:latin typeface="Arial"/>
                <a:ea typeface="+mn-lt"/>
                <a:cs typeface="+mn-lt"/>
              </a:rPr>
              <a:t>gona</a:t>
            </a:r>
            <a:r>
              <a:rPr lang="en-US" sz="4000" dirty="0">
                <a:solidFill>
                  <a:schemeClr val="bg1"/>
                </a:solidFill>
                <a:latin typeface="Arial"/>
                <a:ea typeface="+mn-lt"/>
                <a:cs typeface="+mn-lt"/>
              </a:rPr>
              <a:t> climb a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a:t>
            </a:r>
          </a:p>
        </p:txBody>
      </p:sp>
    </p:spTree>
    <p:extLst>
      <p:ext uri="{BB962C8B-B14F-4D97-AF65-F5344CB8AC3E}">
        <p14:creationId xmlns:p14="http://schemas.microsoft.com/office/powerpoint/2010/main" val="1376971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Child of Love</a:t>
            </a:r>
          </a:p>
          <a:p>
            <a:pPr marL="0" indent="0" algn="ctr">
              <a:buNone/>
            </a:pPr>
            <a:r>
              <a:rPr lang="en-US" sz="4400" b="1" dirty="0">
                <a:solidFill>
                  <a:schemeClr val="bg1"/>
                </a:solidFill>
                <a:latin typeface="Arial"/>
                <a:ea typeface="+mn-lt"/>
                <a:cs typeface="+mn-lt"/>
              </a:rPr>
              <a:t>(We The Kingdom)</a:t>
            </a:r>
          </a:p>
        </p:txBody>
      </p:sp>
    </p:spTree>
    <p:extLst>
      <p:ext uri="{BB962C8B-B14F-4D97-AF65-F5344CB8AC3E}">
        <p14:creationId xmlns:p14="http://schemas.microsoft.com/office/powerpoint/2010/main" val="1068730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I found a world of freedom, I found a friend in Jesus. I am a child of love. Yeah Oh I am a child of </a:t>
            </a:r>
          </a:p>
        </p:txBody>
      </p:sp>
    </p:spTree>
    <p:extLst>
      <p:ext uri="{BB962C8B-B14F-4D97-AF65-F5344CB8AC3E}">
        <p14:creationId xmlns:p14="http://schemas.microsoft.com/office/powerpoint/2010/main" val="124786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Yeah oh I am a child of love. Nothing can change the way you love me. Nothing can change </a:t>
            </a:r>
          </a:p>
        </p:txBody>
      </p:sp>
    </p:spTree>
    <p:extLst>
      <p:ext uri="{BB962C8B-B14F-4D97-AF65-F5344CB8AC3E}">
        <p14:creationId xmlns:p14="http://schemas.microsoft.com/office/powerpoint/2010/main" val="1293410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way. I belong to you. Yes’ I do, nothing can separate. Nothing can change the way you love me.</a:t>
            </a:r>
          </a:p>
        </p:txBody>
      </p:sp>
    </p:spTree>
    <p:extLst>
      <p:ext uri="{BB962C8B-B14F-4D97-AF65-F5344CB8AC3E}">
        <p14:creationId xmlns:p14="http://schemas.microsoft.com/office/powerpoint/2010/main" val="542966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can change the way. I belong to you. Yes, I do. Nothing can separate.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3864988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 am a child of love. I found a world of Freedom. I am a child of Love.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853338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world of freedom. I found a friend in </a:t>
            </a:r>
          </a:p>
        </p:txBody>
      </p:sp>
    </p:spTree>
    <p:extLst>
      <p:ext uri="{BB962C8B-B14F-4D97-AF65-F5344CB8AC3E}">
        <p14:creationId xmlns:p14="http://schemas.microsoft.com/office/powerpoint/2010/main" val="2517230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I am a child of Love.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a:t>
            </a:r>
          </a:p>
        </p:txBody>
      </p:sp>
    </p:spTree>
    <p:extLst>
      <p:ext uri="{BB962C8B-B14F-4D97-AF65-F5344CB8AC3E}">
        <p14:creationId xmlns:p14="http://schemas.microsoft.com/office/powerpoint/2010/main" val="343733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I found a world of freedom. I found a friend in Jesus. I am a child of love. Oh Yeah, oh I am a child </a:t>
            </a:r>
          </a:p>
        </p:txBody>
      </p:sp>
    </p:spTree>
    <p:extLst>
      <p:ext uri="{BB962C8B-B14F-4D97-AF65-F5344CB8AC3E}">
        <p14:creationId xmlns:p14="http://schemas.microsoft.com/office/powerpoint/2010/main" val="2549020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love. Oh yeah, oh I am a child of love. Oh yeah ,I am a child of love.</a:t>
            </a:r>
          </a:p>
        </p:txBody>
      </p:sp>
    </p:spTree>
    <p:extLst>
      <p:ext uri="{BB962C8B-B14F-4D97-AF65-F5344CB8AC3E}">
        <p14:creationId xmlns:p14="http://schemas.microsoft.com/office/powerpoint/2010/main" val="379533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“Honey In The Rock”</a:t>
            </a:r>
          </a:p>
          <a:p>
            <a:pPr marL="0" indent="0" algn="ctr">
              <a:buNone/>
            </a:pPr>
            <a:r>
              <a:rPr lang="en-US" sz="4400" b="1" dirty="0">
                <a:solidFill>
                  <a:schemeClr val="bg1"/>
                </a:solidFill>
                <a:latin typeface="Arial"/>
                <a:ea typeface="+mn-lt"/>
                <a:cs typeface="+mn-lt"/>
              </a:rPr>
              <a:t>(Brandon Lake)</a:t>
            </a:r>
          </a:p>
        </p:txBody>
      </p:sp>
    </p:spTree>
    <p:extLst>
      <p:ext uri="{BB962C8B-B14F-4D97-AF65-F5344CB8AC3E}">
        <p14:creationId xmlns:p14="http://schemas.microsoft.com/office/powerpoint/2010/main" val="427378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was walking the wayside Lost on a lonely road I was chasing the high life </a:t>
            </a:r>
            <a:r>
              <a:rPr lang="en-US" sz="4000" dirty="0" err="1">
                <a:solidFill>
                  <a:schemeClr val="bg1"/>
                </a:solidFill>
                <a:latin typeface="Arial" panose="020B0604020202020204" pitchFamily="34" charset="0"/>
                <a:ea typeface="+mn-lt"/>
                <a:cs typeface="Arial" panose="020B0604020202020204" pitchFamily="34" charset="0"/>
              </a:rPr>
              <a:t>Tryna</a:t>
            </a:r>
            <a:r>
              <a:rPr lang="en-US" sz="4000" dirty="0">
                <a:solidFill>
                  <a:schemeClr val="bg1"/>
                </a:solidFill>
                <a:latin typeface="Arial" panose="020B0604020202020204" pitchFamily="34" charset="0"/>
                <a:ea typeface="+mn-lt"/>
                <a:cs typeface="Arial" panose="020B0604020202020204" pitchFamily="34" charset="0"/>
              </a:rPr>
              <a:t> satisfy my soul All the</a:t>
            </a:r>
          </a:p>
        </p:txBody>
      </p:sp>
    </p:spTree>
    <p:extLst>
      <p:ext uri="{BB962C8B-B14F-4D97-AF65-F5344CB8AC3E}">
        <p14:creationId xmlns:p14="http://schemas.microsoft.com/office/powerpoint/2010/main" val="3562455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There's honey in the rock Water in the stone Manna on the ground No matter where I go I don't need to</a:t>
            </a:r>
          </a:p>
        </p:txBody>
      </p:sp>
    </p:spTree>
    <p:extLst>
      <p:ext uri="{BB962C8B-B14F-4D97-AF65-F5344CB8AC3E}">
        <p14:creationId xmlns:p14="http://schemas.microsoft.com/office/powerpoint/2010/main" val="840322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worry now that I know Everything I need You've got</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There's honey in the rock Praying for a miracle</a:t>
            </a:r>
          </a:p>
        </p:txBody>
      </p:sp>
    </p:spTree>
    <p:extLst>
      <p:ext uri="{BB962C8B-B14F-4D97-AF65-F5344CB8AC3E}">
        <p14:creationId xmlns:p14="http://schemas.microsoft.com/office/powerpoint/2010/main" val="3777224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Thirsty for the living well Only You can satisfy Sweetness at the mercy seat Now I've tasted, it's not</a:t>
            </a:r>
          </a:p>
        </p:txBody>
      </p:sp>
    </p:spTree>
    <p:extLst>
      <p:ext uri="{BB962C8B-B14F-4D97-AF65-F5344CB8AC3E}">
        <p14:creationId xmlns:p14="http://schemas.microsoft.com/office/powerpoint/2010/main" val="2413068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hard to see Only You can satisfy There's honey in the rock There's honey in the rock There's honey in the</a:t>
            </a:r>
          </a:p>
        </p:txBody>
      </p:sp>
    </p:spTree>
    <p:extLst>
      <p:ext uri="{BB962C8B-B14F-4D97-AF65-F5344CB8AC3E}">
        <p14:creationId xmlns:p14="http://schemas.microsoft.com/office/powerpoint/2010/main" val="587999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rock There's honey in the rock (yeah) Freedom where the Spirit is Bounty in the wilderness You will</a:t>
            </a:r>
          </a:p>
        </p:txBody>
      </p:sp>
    </p:spTree>
    <p:extLst>
      <p:ext uri="{BB962C8B-B14F-4D97-AF65-F5344CB8AC3E}">
        <p14:creationId xmlns:p14="http://schemas.microsoft.com/office/powerpoint/2010/main" val="3527552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always satisfy, yeah There's honey in the rock Water in the stone Manna on the ground No matter where I</a:t>
            </a:r>
          </a:p>
        </p:txBody>
      </p:sp>
    </p:spTree>
    <p:extLst>
      <p:ext uri="{BB962C8B-B14F-4D97-AF65-F5344CB8AC3E}">
        <p14:creationId xmlns:p14="http://schemas.microsoft.com/office/powerpoint/2010/main" val="3284546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 I don't need to worry now that I know Everything I need You've got There's honey in the rock Purpose in</a:t>
            </a:r>
          </a:p>
        </p:txBody>
      </p:sp>
    </p:spTree>
    <p:extLst>
      <p:ext uri="{BB962C8B-B14F-4D97-AF65-F5344CB8AC3E}">
        <p14:creationId xmlns:p14="http://schemas.microsoft.com/office/powerpoint/2010/main" val="5937731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Your plan Power in the blood Healing in Your hands</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Started flowing when You said it is done Everything</a:t>
            </a:r>
          </a:p>
        </p:txBody>
      </p:sp>
    </p:spTree>
    <p:extLst>
      <p:ext uri="{BB962C8B-B14F-4D97-AF65-F5344CB8AC3E}">
        <p14:creationId xmlns:p14="http://schemas.microsoft.com/office/powerpoint/2010/main" val="29156977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 did is enough I keep looking, I keep finding You keep giving, keep providing I have all that I need You</a:t>
            </a:r>
          </a:p>
        </p:txBody>
      </p:sp>
    </p:spTree>
    <p:extLst>
      <p:ext uri="{BB962C8B-B14F-4D97-AF65-F5344CB8AC3E}">
        <p14:creationId xmlns:p14="http://schemas.microsoft.com/office/powerpoint/2010/main" val="3879047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are all that I need I keep praying, You keep moving I keep praising, You keep proving I have all that I need</a:t>
            </a:r>
          </a:p>
        </p:txBody>
      </p:sp>
    </p:spTree>
    <p:extLst>
      <p:ext uri="{BB962C8B-B14F-4D97-AF65-F5344CB8AC3E}">
        <p14:creationId xmlns:p14="http://schemas.microsoft.com/office/powerpoint/2010/main" val="3763923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lies I believed in Left me crying like the rain Then I saw lightning from Heaven And I've never been the</a:t>
            </a:r>
          </a:p>
        </p:txBody>
      </p:sp>
    </p:spTree>
    <p:extLst>
      <p:ext uri="{BB962C8B-B14F-4D97-AF65-F5344CB8AC3E}">
        <p14:creationId xmlns:p14="http://schemas.microsoft.com/office/powerpoint/2010/main" val="3716857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 are all that I need I keep looking, I keep finding You keep giving, keep providing I have all that I need</a:t>
            </a:r>
          </a:p>
        </p:txBody>
      </p:sp>
    </p:spTree>
    <p:extLst>
      <p:ext uri="{BB962C8B-B14F-4D97-AF65-F5344CB8AC3E}">
        <p14:creationId xmlns:p14="http://schemas.microsoft.com/office/powerpoint/2010/main" val="31131533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You are all that I need I keep praying, You keep moving I keep praising, You keep proving I have</a:t>
            </a:r>
          </a:p>
        </p:txBody>
      </p:sp>
    </p:spTree>
    <p:extLst>
      <p:ext uri="{BB962C8B-B14F-4D97-AF65-F5344CB8AC3E}">
        <p14:creationId xmlns:p14="http://schemas.microsoft.com/office/powerpoint/2010/main" val="14801654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all that I need You are all that I need I have all that I need You are all that I need, yeah There's honey in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826993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rock Water in the stone Manna on the ground No matter where I go I don't need to worry now that I</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2159956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know (I know) Everything I need You've got There's honey in the rock Purpose in Your plan Power in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6608467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blood Healing in Your hands Started flowing when You said it is done (Jesus) Jesus, who You are is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3083502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enough There's honey in the rock, ooh (There’s honey in the rock, ooh) There's honey in the rock, </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98660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ooh (There's honey in the rock) Oh, how sweet, how sweet it is To trust in You Jesus Oh, how sweet, how</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0168190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sweet it is To trust in You Jesus Oh, how sweet, how sweet it is To trust in You Jesus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246574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“Build My Life”</a:t>
            </a:r>
          </a:p>
          <a:p>
            <a:pPr marL="0" indent="0" algn="ctr">
              <a:buNone/>
            </a:pPr>
            <a:r>
              <a:rPr lang="en-US" sz="4400" b="1" dirty="0">
                <a:solidFill>
                  <a:schemeClr val="bg1"/>
                </a:solidFill>
                <a:latin typeface="Arial"/>
                <a:ea typeface="+mn-lt"/>
                <a:cs typeface="+mn-lt"/>
              </a:rPr>
              <a:t>(Pat Barret)</a:t>
            </a:r>
          </a:p>
        </p:txBody>
      </p:sp>
    </p:spTree>
    <p:extLst>
      <p:ext uri="{BB962C8B-B14F-4D97-AF65-F5344CB8AC3E}">
        <p14:creationId xmlns:p14="http://schemas.microsoft.com/office/powerpoint/2010/main" val="2510880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same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a:t>
            </a:r>
          </a:p>
        </p:txBody>
      </p:sp>
    </p:spTree>
    <p:extLst>
      <p:ext uri="{BB962C8B-B14F-4D97-AF65-F5344CB8AC3E}">
        <p14:creationId xmlns:p14="http://schemas.microsoft.com/office/powerpoint/2010/main" val="21909964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Worthy of every song we could ever sing Worthy of all the praise we could ever bring Worthy of every</a:t>
            </a:r>
          </a:p>
        </p:txBody>
      </p:sp>
    </p:spTree>
    <p:extLst>
      <p:ext uri="{BB962C8B-B14F-4D97-AF65-F5344CB8AC3E}">
        <p14:creationId xmlns:p14="http://schemas.microsoft.com/office/powerpoint/2010/main" val="34663986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breath we could ever breathe We live for you Oh, we live for you Jesus, the Name above every other</a:t>
            </a:r>
          </a:p>
        </p:txBody>
      </p:sp>
    </p:spTree>
    <p:extLst>
      <p:ext uri="{BB962C8B-B14F-4D97-AF65-F5344CB8AC3E}">
        <p14:creationId xmlns:p14="http://schemas.microsoft.com/office/powerpoint/2010/main" val="39217422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name Jesus, the only One who could ever save (worthy...) Worthy of every breath we could ever</a:t>
            </a:r>
          </a:p>
        </p:txBody>
      </p:sp>
    </p:spTree>
    <p:extLst>
      <p:ext uri="{BB962C8B-B14F-4D97-AF65-F5344CB8AC3E}">
        <p14:creationId xmlns:p14="http://schemas.microsoft.com/office/powerpoint/2010/main" val="13201774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breathe We live for you Holy, there is no one like You There is none beside You Open up my eyes in</a:t>
            </a:r>
          </a:p>
        </p:txBody>
      </p:sp>
    </p:spTree>
    <p:extLst>
      <p:ext uri="{BB962C8B-B14F-4D97-AF65-F5344CB8AC3E}">
        <p14:creationId xmlns:p14="http://schemas.microsoft.com/office/powerpoint/2010/main" val="6461296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wonder Show me who You are and fill me With Your heart and lead me In your love to those around me</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8690530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Jesus, the Name above every other name Jesus, the only One who could ever save Worthy of every</a:t>
            </a:r>
          </a:p>
        </p:txBody>
      </p:sp>
    </p:spTree>
    <p:extLst>
      <p:ext uri="{BB962C8B-B14F-4D97-AF65-F5344CB8AC3E}">
        <p14:creationId xmlns:p14="http://schemas.microsoft.com/office/powerpoint/2010/main" val="36429349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breathe we could ever breathe We live for You, Oh! We live for </a:t>
            </a:r>
            <a:r>
              <a:rPr lang="en-US" sz="4000" dirty="0" err="1">
                <a:solidFill>
                  <a:schemeClr val="bg1"/>
                </a:solidFill>
                <a:latin typeface="Arial"/>
                <a:ea typeface="+mn-lt"/>
                <a:cs typeface="+mn-lt"/>
              </a:rPr>
              <a:t>for</a:t>
            </a:r>
            <a:r>
              <a:rPr lang="en-US" sz="4000" dirty="0">
                <a:solidFill>
                  <a:schemeClr val="bg1"/>
                </a:solidFill>
                <a:latin typeface="Arial"/>
                <a:ea typeface="+mn-lt"/>
                <a:cs typeface="+mn-lt"/>
              </a:rPr>
              <a:t> You Holy, there is no one like You</a:t>
            </a:r>
          </a:p>
        </p:txBody>
      </p:sp>
    </p:spTree>
    <p:extLst>
      <p:ext uri="{BB962C8B-B14F-4D97-AF65-F5344CB8AC3E}">
        <p14:creationId xmlns:p14="http://schemas.microsoft.com/office/powerpoint/2010/main" val="37743678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There is none beside You Open up my eyes I  wonder Show me who You are and fill me With Your</a:t>
            </a:r>
          </a:p>
        </p:txBody>
      </p:sp>
    </p:spTree>
    <p:extLst>
      <p:ext uri="{BB962C8B-B14F-4D97-AF65-F5344CB8AC3E}">
        <p14:creationId xmlns:p14="http://schemas.microsoft.com/office/powerpoint/2010/main" val="1595716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heart and lead me In your love to those around me I will build my life upon Your love It is a firm foundation</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0268633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will put my trust in You alone And I will not be shaken I will build my life upon Your love It is a firm</a:t>
            </a:r>
          </a:p>
        </p:txBody>
      </p:sp>
    </p:spTree>
    <p:extLst>
      <p:ext uri="{BB962C8B-B14F-4D97-AF65-F5344CB8AC3E}">
        <p14:creationId xmlns:p14="http://schemas.microsoft.com/office/powerpoint/2010/main" val="425622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I found a friend in Jesus I am a child of love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I've felt the sting of the fire But I saw You in the</a:t>
            </a:r>
          </a:p>
        </p:txBody>
      </p:sp>
    </p:spTree>
    <p:extLst>
      <p:ext uri="{BB962C8B-B14F-4D97-AF65-F5344CB8AC3E}">
        <p14:creationId xmlns:p14="http://schemas.microsoft.com/office/powerpoint/2010/main" val="24824262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foundation I will put my trust in You alone And I will not be shaken Holy, there is no one like You There is</a:t>
            </a:r>
          </a:p>
        </p:txBody>
      </p:sp>
    </p:spTree>
    <p:extLst>
      <p:ext uri="{BB962C8B-B14F-4D97-AF65-F5344CB8AC3E}">
        <p14:creationId xmlns:p14="http://schemas.microsoft.com/office/powerpoint/2010/main" val="5180809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none beside You Open up my eyes in wonder Show me who You are and fill me With Your heart and lead</a:t>
            </a:r>
          </a:p>
        </p:txBody>
      </p:sp>
    </p:spTree>
    <p:extLst>
      <p:ext uri="{BB962C8B-B14F-4D97-AF65-F5344CB8AC3E}">
        <p14:creationId xmlns:p14="http://schemas.microsoft.com/office/powerpoint/2010/main" val="11050295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me In your love to those around me I will build my life upon Your love It is a firm foundation I will put my</a:t>
            </a:r>
          </a:p>
        </p:txBody>
      </p:sp>
    </p:spTree>
    <p:extLst>
      <p:ext uri="{BB962C8B-B14F-4D97-AF65-F5344CB8AC3E}">
        <p14:creationId xmlns:p14="http://schemas.microsoft.com/office/powerpoint/2010/main" val="5384658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trust in You alone And I will not be shaken I will build my life upon Your love It is a firm foundation I will put</a:t>
            </a:r>
          </a:p>
        </p:txBody>
      </p:sp>
    </p:spTree>
    <p:extLst>
      <p:ext uri="{BB962C8B-B14F-4D97-AF65-F5344CB8AC3E}">
        <p14:creationId xmlns:p14="http://schemas.microsoft.com/office/powerpoint/2010/main" val="18934299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trust in You alone And I will not be shaken</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676233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Nothing Else</a:t>
            </a:r>
          </a:p>
          <a:p>
            <a:pPr marL="0" indent="0" algn="ctr">
              <a:buNone/>
            </a:pPr>
            <a:r>
              <a:rPr lang="en-US" sz="4000" b="1" dirty="0">
                <a:solidFill>
                  <a:schemeClr val="bg1"/>
                </a:solidFill>
                <a:latin typeface="Arial"/>
                <a:ea typeface="+mn-lt"/>
                <a:cs typeface="+mn-lt"/>
              </a:rPr>
              <a:t>(Cody Carnes) </a:t>
            </a:r>
          </a:p>
        </p:txBody>
      </p:sp>
    </p:spTree>
    <p:extLst>
      <p:ext uri="{BB962C8B-B14F-4D97-AF65-F5344CB8AC3E}">
        <p14:creationId xmlns:p14="http://schemas.microsoft.com/office/powerpoint/2010/main" val="13159086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I'm caught up in Your presence I just want to sit here at Your feet I'm caught up in this holy moment I never</a:t>
            </a:r>
          </a:p>
        </p:txBody>
      </p:sp>
    </p:spTree>
    <p:extLst>
      <p:ext uri="{BB962C8B-B14F-4D97-AF65-F5344CB8AC3E}">
        <p14:creationId xmlns:p14="http://schemas.microsoft.com/office/powerpoint/2010/main" val="26090507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leave Oh, I'm not here for blessings Jesus, You don't owe me anything More than anything that</a:t>
            </a:r>
          </a:p>
        </p:txBody>
      </p:sp>
    </p:spTree>
    <p:extLst>
      <p:ext uri="{BB962C8B-B14F-4D97-AF65-F5344CB8AC3E}">
        <p14:creationId xmlns:p14="http://schemas.microsoft.com/office/powerpoint/2010/main" val="17883934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can do I just want You I'm sorry when I've just gone through the motions I'm sorry when I just sang</a:t>
            </a:r>
          </a:p>
        </p:txBody>
      </p:sp>
    </p:spTree>
    <p:extLst>
      <p:ext uri="{BB962C8B-B14F-4D97-AF65-F5344CB8AC3E}">
        <p14:creationId xmlns:p14="http://schemas.microsoft.com/office/powerpoint/2010/main" val="26016103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another song Take me back to where we started I open up my heart to You I'm sorry when I've come</a:t>
            </a:r>
          </a:p>
        </p:txBody>
      </p:sp>
    </p:spTree>
    <p:extLst>
      <p:ext uri="{BB962C8B-B14F-4D97-AF65-F5344CB8AC3E}">
        <p14:creationId xmlns:p14="http://schemas.microsoft.com/office/powerpoint/2010/main" val="3387071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flames Just when I thought it was over You broke me out of the grave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I'm</a:t>
            </a:r>
          </a:p>
        </p:txBody>
      </p:sp>
    </p:spTree>
    <p:extLst>
      <p:ext uri="{BB962C8B-B14F-4D97-AF65-F5344CB8AC3E}">
        <p14:creationId xmlns:p14="http://schemas.microsoft.com/office/powerpoint/2010/main" val="18809215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with my agenda I'm sorry when I forgot that You're enough Take me back to where we started I open up</a:t>
            </a:r>
          </a:p>
        </p:txBody>
      </p:sp>
    </p:spTree>
    <p:extLst>
      <p:ext uri="{BB962C8B-B14F-4D97-AF65-F5344CB8AC3E}">
        <p14:creationId xmlns:p14="http://schemas.microsoft.com/office/powerpoint/2010/main" val="20416360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heart to You I'm caught up in Your presence I just want to sit here at Your feet I'm caught up in this holy</a:t>
            </a:r>
          </a:p>
        </p:txBody>
      </p:sp>
    </p:spTree>
    <p:extLst>
      <p:ext uri="{BB962C8B-B14F-4D97-AF65-F5344CB8AC3E}">
        <p14:creationId xmlns:p14="http://schemas.microsoft.com/office/powerpoint/2010/main" val="10674567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moment I never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leave Oh, I'm not here for blessings Jesus, You don't owe me anything And</a:t>
            </a:r>
          </a:p>
        </p:txBody>
      </p:sp>
    </p:spTree>
    <p:extLst>
      <p:ext uri="{BB962C8B-B14F-4D97-AF65-F5344CB8AC3E}">
        <p14:creationId xmlns:p14="http://schemas.microsoft.com/office/powerpoint/2010/main" val="7134420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more than anything that You can do I just want You</a:t>
            </a:r>
          </a:p>
          <a:p>
            <a:pPr marL="0" indent="0" algn="ctr">
              <a:buNone/>
            </a:pPr>
            <a:r>
              <a:rPr lang="en-US" sz="4000" dirty="0">
                <a:solidFill>
                  <a:schemeClr val="bg1"/>
                </a:solidFill>
                <a:latin typeface="Arial"/>
                <a:ea typeface="+mn-lt"/>
                <a:cs typeface="+mn-lt"/>
              </a:rPr>
              <a:t>I just want You Nothing else, nothing else Nothing</a:t>
            </a:r>
          </a:p>
        </p:txBody>
      </p:sp>
    </p:spTree>
    <p:extLst>
      <p:ext uri="{BB962C8B-B14F-4D97-AF65-F5344CB8AC3E}">
        <p14:creationId xmlns:p14="http://schemas.microsoft.com/office/powerpoint/2010/main" val="17216945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else will do I just want You Nothing else, nothing else</a:t>
            </a:r>
          </a:p>
          <a:p>
            <a:pPr marL="0" indent="0" algn="ctr">
              <a:buNone/>
            </a:pPr>
            <a:r>
              <a:rPr lang="en-US" sz="4000" dirty="0">
                <a:solidFill>
                  <a:schemeClr val="bg1"/>
                </a:solidFill>
                <a:latin typeface="Arial"/>
                <a:ea typeface="+mn-lt"/>
                <a:cs typeface="+mn-lt"/>
              </a:rPr>
              <a:t>Nothing else will do I just want You Nothing else, </a:t>
            </a:r>
          </a:p>
        </p:txBody>
      </p:sp>
    </p:spTree>
    <p:extLst>
      <p:ext uri="{BB962C8B-B14F-4D97-AF65-F5344CB8AC3E}">
        <p14:creationId xmlns:p14="http://schemas.microsoft.com/office/powerpoint/2010/main" val="32172618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else Nothing else will do I just want You Nothing else, nothing else, Jesus Nothing else will do</a:t>
            </a:r>
          </a:p>
        </p:txBody>
      </p:sp>
    </p:spTree>
    <p:extLst>
      <p:ext uri="{BB962C8B-B14F-4D97-AF65-F5344CB8AC3E}">
        <p14:creationId xmlns:p14="http://schemas.microsoft.com/office/powerpoint/2010/main" val="32075796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just want You Nothing else, nothing else Nothing else will do I just want You Nothing else, nothing</a:t>
            </a:r>
          </a:p>
        </p:txBody>
      </p:sp>
    </p:spTree>
    <p:extLst>
      <p:ext uri="{BB962C8B-B14F-4D97-AF65-F5344CB8AC3E}">
        <p14:creationId xmlns:p14="http://schemas.microsoft.com/office/powerpoint/2010/main" val="4785312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else, Jesus Nothing else will do I'm coming back to where we started I'm coming back to where we</a:t>
            </a:r>
          </a:p>
        </p:txBody>
      </p:sp>
    </p:spTree>
    <p:extLst>
      <p:ext uri="{BB962C8B-B14F-4D97-AF65-F5344CB8AC3E}">
        <p14:creationId xmlns:p14="http://schemas.microsoft.com/office/powerpoint/2010/main" val="8459306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started When I first felt Your love You're all that matters, Jesus You're all that matters I'm coming</a:t>
            </a:r>
          </a:p>
        </p:txBody>
      </p:sp>
    </p:spTree>
    <p:extLst>
      <p:ext uri="{BB962C8B-B14F-4D97-AF65-F5344CB8AC3E}">
        <p14:creationId xmlns:p14="http://schemas.microsoft.com/office/powerpoint/2010/main" val="11356858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back to what really matters Just Your heart I just </a:t>
            </a:r>
            <a:r>
              <a:rPr lang="en-US" sz="4400" dirty="0" err="1">
                <a:solidFill>
                  <a:schemeClr val="bg1"/>
                </a:solidFill>
                <a:latin typeface="Arial"/>
                <a:ea typeface="+mn-lt"/>
                <a:cs typeface="+mn-lt"/>
              </a:rPr>
              <a:t>wanna</a:t>
            </a:r>
            <a:r>
              <a:rPr lang="en-US" sz="4400" dirty="0">
                <a:solidFill>
                  <a:schemeClr val="bg1"/>
                </a:solidFill>
                <a:latin typeface="Arial"/>
                <a:ea typeface="+mn-lt"/>
                <a:cs typeface="+mn-lt"/>
              </a:rPr>
              <a:t> bless Your heart, Jesus I'm caught up in</a:t>
            </a:r>
          </a:p>
        </p:txBody>
      </p:sp>
    </p:spTree>
    <p:extLst>
      <p:ext uri="{BB962C8B-B14F-4D97-AF65-F5344CB8AC3E}">
        <p14:creationId xmlns:p14="http://schemas.microsoft.com/office/powerpoint/2010/main" val="203754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 freedom I found a friend in Jesus I am a</a:t>
            </a:r>
          </a:p>
        </p:txBody>
      </p:sp>
    </p:spTree>
    <p:extLst>
      <p:ext uri="{BB962C8B-B14F-4D97-AF65-F5344CB8AC3E}">
        <p14:creationId xmlns:p14="http://schemas.microsoft.com/office/powerpoint/2010/main" val="22378195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presence I just want to sit here at Your feet I'm caught up in this holy moment I never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leave</a:t>
            </a:r>
          </a:p>
        </p:txBody>
      </p:sp>
    </p:spTree>
    <p:extLst>
      <p:ext uri="{BB962C8B-B14F-4D97-AF65-F5344CB8AC3E}">
        <p14:creationId xmlns:p14="http://schemas.microsoft.com/office/powerpoint/2010/main" val="4541466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oh, I'm not here for blessings Jesus, You don't owe me anything More than anything that You can</a:t>
            </a:r>
          </a:p>
        </p:txBody>
      </p:sp>
    </p:spTree>
    <p:extLst>
      <p:ext uri="{BB962C8B-B14F-4D97-AF65-F5344CB8AC3E}">
        <p14:creationId xmlns:p14="http://schemas.microsoft.com/office/powerpoint/2010/main" val="31164835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 Oh, I just want You</a:t>
            </a:r>
          </a:p>
        </p:txBody>
      </p:sp>
    </p:spTree>
    <p:extLst>
      <p:ext uri="{BB962C8B-B14F-4D97-AF65-F5344CB8AC3E}">
        <p14:creationId xmlns:p14="http://schemas.microsoft.com/office/powerpoint/2010/main" val="35568582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 Goodness of God</a:t>
            </a:r>
          </a:p>
          <a:p>
            <a:pPr marL="0" indent="0" algn="ctr">
              <a:buNone/>
            </a:pPr>
            <a:r>
              <a:rPr lang="en-US" sz="4000" b="1" dirty="0">
                <a:solidFill>
                  <a:schemeClr val="bg1"/>
                </a:solidFill>
                <a:latin typeface="Arial"/>
                <a:ea typeface="+mn-lt"/>
                <a:cs typeface="+mn-lt"/>
              </a:rPr>
              <a:t>(by Bethel)</a:t>
            </a:r>
          </a:p>
        </p:txBody>
      </p:sp>
    </p:spTree>
    <p:extLst>
      <p:ext uri="{BB962C8B-B14F-4D97-AF65-F5344CB8AC3E}">
        <p14:creationId xmlns:p14="http://schemas.microsoft.com/office/powerpoint/2010/main" val="18111120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love You, Lord For Your mercy never fails me All my days, I've been held in Your hands From the moment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5166005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that I wake up Until I lay my head Oh, I will sing of the goodness of God And all my life You have been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247881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faithful And all my life You have been so, so good With every breath that I am able Oh, I will sing of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9432193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goodness of God I love Your voice You have led me through the fire In the darkest night You are close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365045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God (yeah) And all my life You have been faithful (oh) And all my life You have been so, so good With</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00598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every breath that I am able Oh, I will sing of the goodness of God (yeah)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38681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child of love I am a child of love, yeah, oh I am a child of love Nothing can change the way You love</a:t>
            </a:r>
          </a:p>
        </p:txBody>
      </p:sp>
    </p:spTree>
    <p:extLst>
      <p:ext uri="{BB962C8B-B14F-4D97-AF65-F5344CB8AC3E}">
        <p14:creationId xmlns:p14="http://schemas.microsoft.com/office/powerpoint/2010/main" val="30445908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running after It's running after me Your goodness is running after It's running after me With my life laid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29946159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down I'm surrendered now I give You everything</a:t>
            </a:r>
          </a:p>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 running after It's running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5204493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after me (oh-oh)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 running after It's running after me Your goodness is running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144852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after It's running after me With my life laid down I'm surrendered now I give You everything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604171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goodness is running after It keeps running after me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all my life You have been faithful And all my life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170377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 have been so, so good With every breath that I am able Oh,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of the goodness of God</a:t>
            </a:r>
          </a:p>
        </p:txBody>
      </p:sp>
    </p:spTree>
    <p:extLst>
      <p:ext uri="{BB962C8B-B14F-4D97-AF65-F5344CB8AC3E}">
        <p14:creationId xmlns:p14="http://schemas.microsoft.com/office/powerpoint/2010/main" val="5671400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all my life You have been faithful And all my life You have been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6630537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so, so good With every breath that I am able Oh,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of the goodness of God Oh, I'm </a:t>
            </a:r>
            <a:r>
              <a:rPr lang="en-US" sz="4000" dirty="0" err="1">
                <a:solidFill>
                  <a:schemeClr val="bg1"/>
                </a:solidFill>
                <a:latin typeface="Arial" panose="020B0604020202020204" pitchFamily="34" charset="0"/>
                <a:ea typeface="+mn-lt"/>
                <a:cs typeface="Arial" panose="020B0604020202020204" pitchFamily="34" charset="0"/>
              </a:rPr>
              <a:t>gonna</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05770321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sing of the goodness of God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5713427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12756</TotalTime>
  <Words>4243</Words>
  <Application>Microsoft Office PowerPoint</Application>
  <PresentationFormat>Widescreen</PresentationFormat>
  <Paragraphs>253</Paragraphs>
  <Slides>150</Slides>
  <Notes>0</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150</vt:i4>
      </vt:variant>
    </vt:vector>
  </HeadingPairs>
  <TitlesOfParts>
    <vt:vector size="161" baseType="lpstr">
      <vt:lpstr>Arial</vt:lpstr>
      <vt:lpstr>Calibri</vt:lpstr>
      <vt:lpstr>Calibri Light</vt:lpstr>
      <vt:lpstr>Constantia</vt:lpstr>
      <vt:lpstr>Verdana</vt:lpstr>
      <vt:lpstr>Verdana Pro</vt:lpstr>
      <vt:lpstr>Wingdings 2</vt:lpstr>
      <vt:lpstr>1_Mountain Top</vt:lpstr>
      <vt:lpstr>Flow</vt:lpstr>
      <vt:lpstr>1_office theme</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788</cp:revision>
  <dcterms:created xsi:type="dcterms:W3CDTF">2009-08-18T08:19:59Z</dcterms:created>
  <dcterms:modified xsi:type="dcterms:W3CDTF">2022-09-02T20:56:03Z</dcterms:modified>
</cp:coreProperties>
</file>