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2" r:id="rId3"/>
    <p:sldMasterId id="2147483735" r:id="rId4"/>
  </p:sldMasterIdLst>
  <p:notesMasterIdLst>
    <p:notesMasterId r:id="rId130"/>
  </p:notesMasterIdLst>
  <p:sldIdLst>
    <p:sldId id="257" r:id="rId5"/>
    <p:sldId id="300" r:id="rId6"/>
    <p:sldId id="299" r:id="rId7"/>
    <p:sldId id="298" r:id="rId8"/>
    <p:sldId id="1167" r:id="rId9"/>
    <p:sldId id="1168" r:id="rId10"/>
    <p:sldId id="1169" r:id="rId11"/>
    <p:sldId id="261" r:id="rId12"/>
    <p:sldId id="262" r:id="rId13"/>
    <p:sldId id="263" r:id="rId14"/>
    <p:sldId id="301" r:id="rId15"/>
    <p:sldId id="1174" r:id="rId16"/>
    <p:sldId id="1173" r:id="rId17"/>
    <p:sldId id="1172" r:id="rId18"/>
    <p:sldId id="1171" r:id="rId19"/>
    <p:sldId id="1170" r:id="rId20"/>
    <p:sldId id="1175" r:id="rId21"/>
    <p:sldId id="1034" r:id="rId22"/>
    <p:sldId id="1035" r:id="rId23"/>
    <p:sldId id="1036" r:id="rId24"/>
    <p:sldId id="976" r:id="rId25"/>
    <p:sldId id="977" r:id="rId26"/>
    <p:sldId id="1037" r:id="rId27"/>
    <p:sldId id="1038" r:id="rId28"/>
    <p:sldId id="1039" r:id="rId29"/>
    <p:sldId id="981" r:id="rId30"/>
    <p:sldId id="1040" r:id="rId31"/>
    <p:sldId id="1041" r:id="rId32"/>
    <p:sldId id="1042" r:id="rId33"/>
    <p:sldId id="1043" r:id="rId34"/>
    <p:sldId id="402" r:id="rId35"/>
    <p:sldId id="403" r:id="rId36"/>
    <p:sldId id="404" r:id="rId37"/>
    <p:sldId id="1176" r:id="rId38"/>
    <p:sldId id="1136" r:id="rId39"/>
    <p:sldId id="434" r:id="rId40"/>
    <p:sldId id="435" r:id="rId41"/>
    <p:sldId id="436" r:id="rId42"/>
    <p:sldId id="1159" r:id="rId43"/>
    <p:sldId id="1160" r:id="rId44"/>
    <p:sldId id="1161" r:id="rId45"/>
    <p:sldId id="1137" r:id="rId46"/>
    <p:sldId id="1138" r:id="rId47"/>
    <p:sldId id="1139" r:id="rId48"/>
    <p:sldId id="1140" r:id="rId49"/>
    <p:sldId id="1141" r:id="rId50"/>
    <p:sldId id="1142" r:id="rId51"/>
    <p:sldId id="1162" r:id="rId52"/>
    <p:sldId id="1143" r:id="rId53"/>
    <p:sldId id="1163" r:id="rId54"/>
    <p:sldId id="1177" r:id="rId55"/>
    <p:sldId id="1178" r:id="rId56"/>
    <p:sldId id="1179" r:id="rId57"/>
    <p:sldId id="1180" r:id="rId58"/>
    <p:sldId id="1181" r:id="rId59"/>
    <p:sldId id="1182" r:id="rId60"/>
    <p:sldId id="1183" r:id="rId61"/>
    <p:sldId id="1184" r:id="rId62"/>
    <p:sldId id="1185" r:id="rId63"/>
    <p:sldId id="1186" r:id="rId64"/>
    <p:sldId id="1187" r:id="rId65"/>
    <p:sldId id="1188" r:id="rId66"/>
    <p:sldId id="1189" r:id="rId67"/>
    <p:sldId id="1190" r:id="rId68"/>
    <p:sldId id="1191" r:id="rId69"/>
    <p:sldId id="1164" r:id="rId70"/>
    <p:sldId id="1165" r:id="rId71"/>
    <p:sldId id="941" r:id="rId72"/>
    <p:sldId id="942" r:id="rId73"/>
    <p:sldId id="943" r:id="rId74"/>
    <p:sldId id="944" r:id="rId75"/>
    <p:sldId id="945" r:id="rId76"/>
    <p:sldId id="946" r:id="rId77"/>
    <p:sldId id="947" r:id="rId78"/>
    <p:sldId id="948" r:id="rId79"/>
    <p:sldId id="1166" r:id="rId80"/>
    <p:sldId id="698" r:id="rId81"/>
    <p:sldId id="258" r:id="rId82"/>
    <p:sldId id="790" r:id="rId83"/>
    <p:sldId id="793" r:id="rId84"/>
    <p:sldId id="259" r:id="rId85"/>
    <p:sldId id="617" r:id="rId86"/>
    <p:sldId id="794" r:id="rId87"/>
    <p:sldId id="615" r:id="rId88"/>
    <p:sldId id="616" r:id="rId89"/>
    <p:sldId id="260" r:id="rId90"/>
    <p:sldId id="789" r:id="rId91"/>
    <p:sldId id="518" r:id="rId92"/>
    <p:sldId id="704" r:id="rId93"/>
    <p:sldId id="706" r:id="rId94"/>
    <p:sldId id="707" r:id="rId95"/>
    <p:sldId id="709" r:id="rId96"/>
    <p:sldId id="708" r:id="rId97"/>
    <p:sldId id="519" r:id="rId98"/>
    <p:sldId id="520" r:id="rId99"/>
    <p:sldId id="522" r:id="rId100"/>
    <p:sldId id="523" r:id="rId101"/>
    <p:sldId id="524" r:id="rId102"/>
    <p:sldId id="614" r:id="rId103"/>
    <p:sldId id="666" r:id="rId104"/>
    <p:sldId id="796" r:id="rId105"/>
    <p:sldId id="717" r:id="rId106"/>
    <p:sldId id="795" r:id="rId107"/>
    <p:sldId id="713" r:id="rId108"/>
    <p:sldId id="718" r:id="rId109"/>
    <p:sldId id="719" r:id="rId110"/>
    <p:sldId id="720" r:id="rId111"/>
    <p:sldId id="721" r:id="rId112"/>
    <p:sldId id="797" r:id="rId113"/>
    <p:sldId id="722" r:id="rId114"/>
    <p:sldId id="723" r:id="rId115"/>
    <p:sldId id="798" r:id="rId116"/>
    <p:sldId id="725" r:id="rId117"/>
    <p:sldId id="726" r:id="rId118"/>
    <p:sldId id="727" r:id="rId119"/>
    <p:sldId id="728" r:id="rId120"/>
    <p:sldId id="729" r:id="rId121"/>
    <p:sldId id="969" r:id="rId122"/>
    <p:sldId id="970" r:id="rId123"/>
    <p:sldId id="971" r:id="rId124"/>
    <p:sldId id="972" r:id="rId125"/>
    <p:sldId id="973" r:id="rId126"/>
    <p:sldId id="974" r:id="rId127"/>
    <p:sldId id="975" r:id="rId128"/>
    <p:sldId id="852"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94660"/>
  </p:normalViewPr>
  <p:slideViewPr>
    <p:cSldViewPr>
      <p:cViewPr varScale="1">
        <p:scale>
          <a:sx n="108" d="100"/>
          <a:sy n="108" d="100"/>
        </p:scale>
        <p:origin x="468"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9/10/2022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99</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2191065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7089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1157849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684456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569589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593801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85915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4290362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1821977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2568768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01545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3012657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409913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23921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81625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38781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6660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47275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69545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37471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89211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95534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16474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51605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0652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6368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477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8852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9629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7366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6495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7273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49450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7120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205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600993203"/>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86648904"/>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70325417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86106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can break off every chain There's power that can empty out a grave There's resurrection power that</a:t>
            </a:r>
          </a:p>
        </p:txBody>
      </p:sp>
    </p:spTree>
    <p:extLst>
      <p:ext uri="{BB962C8B-B14F-4D97-AF65-F5344CB8AC3E}">
        <p14:creationId xmlns:p14="http://schemas.microsoft.com/office/powerpoint/2010/main" val="2936684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12192000" cy="2554545"/>
          </a:xfrm>
          <a:prstGeom prst="rect">
            <a:avLst/>
          </a:prstGeom>
        </p:spPr>
        <p:txBody>
          <a:bodyPr wrap="square">
            <a:spAutoFit/>
          </a:bodyPr>
          <a:lstStyle/>
          <a:p>
            <a:pPr algn="ctr"/>
            <a:r>
              <a:rPr lang="en-US" sz="4000" b="1" dirty="0"/>
              <a:t> </a:t>
            </a:r>
            <a:r>
              <a:rPr lang="en-US" sz="4000" dirty="0"/>
              <a:t>13 Please say you are my sister, that it may be well with me for your sake, and that I may live because of you." </a:t>
            </a:r>
          </a:p>
          <a:p>
            <a:pPr algn="ctr"/>
            <a:endParaRPr lang="en-US" sz="4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12192000" cy="5016758"/>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cs typeface="Arial"/>
              </a:rPr>
              <a:t> </a:t>
            </a:r>
            <a:r>
              <a:rPr lang="en-US" sz="4000" b="1" u="sng" dirty="0"/>
              <a:t>Numbers 32:22-23</a:t>
            </a:r>
            <a:endParaRPr lang="en-US" sz="4000" u="sng" dirty="0"/>
          </a:p>
          <a:p>
            <a:pPr algn="ctr"/>
            <a:r>
              <a:rPr lang="en-US" sz="4000" dirty="0"/>
              <a:t>22 and the land is subdued before the LORD, then afterward you may return and be blameless before the LORD and before Israel; and this land shall be your possession before the LORD. 23 But if you do not do so, then take note, you have sinned against the LORD; and be sure your sin will find you out.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0052738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12192000" cy="1938992"/>
          </a:xfrm>
          <a:prstGeom prst="rect">
            <a:avLst/>
          </a:prstGeom>
        </p:spPr>
        <p:txBody>
          <a:bodyPr wrap="square">
            <a:spAutoFit/>
          </a:bodyPr>
          <a:lstStyle/>
          <a:p>
            <a:pPr algn="ctr"/>
            <a:r>
              <a:rPr lang="en-US" sz="4000" b="1" dirty="0"/>
              <a:t>5. When we forget the unconditional promises of God, we begin to fear man</a:t>
            </a:r>
            <a:endParaRPr lang="en-US" sz="4000" dirty="0"/>
          </a:p>
          <a:p>
            <a:pPr algn="ctr"/>
            <a:endParaRPr lang="en-US" sz="40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1219200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1 Kings 19:1-4   (Living Bible)</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 When Ahab told Queen Jezebel what Elijah had done, and that he had slaughtered the prophets of Baal, 2 she sent this message to Elijah: "You killed my prophets, and now I swear by the gods that I am going to kill you by this time tomorrow night."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2990798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ctr"/>
            <a:r>
              <a:rPr lang="en-US" sz="4000" dirty="0"/>
              <a:t>3 So Elijah fled for his life; he went to Beersheba, a city of Judah, and left his servant there. 4 Then he went on alone into the wilderness, traveling all day, and sat down under a broom bush and prayed that he might die.</a:t>
            </a:r>
          </a:p>
          <a:p>
            <a:pPr algn="ctr"/>
            <a:endParaRPr lang="en-US" sz="4000" b="1"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ctr"/>
            <a:r>
              <a:rPr lang="en-US" sz="4000" b="1" u="sng" dirty="0"/>
              <a:t>2 Timothy 1:7</a:t>
            </a:r>
            <a:endParaRPr lang="en-US" sz="4000" u="sng" dirty="0"/>
          </a:p>
          <a:p>
            <a:pPr algn="ctr"/>
            <a:r>
              <a:rPr lang="en-US" sz="4000" dirty="0"/>
              <a:t>“For God has not given us a spirit of fear, but of power and of love and of a sound mind.”</a:t>
            </a:r>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39630396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Psalm 111:10</a:t>
            </a:r>
            <a:endParaRPr lang="en-US" sz="4000" u="sng" dirty="0"/>
          </a:p>
          <a:p>
            <a:pPr algn="ctr"/>
            <a:r>
              <a:rPr lang="en-US" sz="4000" dirty="0"/>
              <a:t>The fear of the LORD is the beginning of wisdom; A good understanding have all those who do His commandments. His praise endures forever. </a:t>
            </a:r>
          </a:p>
          <a:p>
            <a:pPr algn="ctr"/>
            <a:endParaRPr lang="en-US" sz="4000" dirty="0"/>
          </a:p>
        </p:txBody>
      </p:sp>
    </p:spTree>
    <p:extLst>
      <p:ext uri="{BB962C8B-B14F-4D97-AF65-F5344CB8AC3E}">
        <p14:creationId xmlns:p14="http://schemas.microsoft.com/office/powerpoint/2010/main" val="2715242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12192000" cy="2554545"/>
          </a:xfrm>
          <a:prstGeom prst="rect">
            <a:avLst/>
          </a:prstGeom>
        </p:spPr>
        <p:txBody>
          <a:bodyPr wrap="square">
            <a:spAutoFit/>
          </a:bodyPr>
          <a:lstStyle/>
          <a:p>
            <a:pPr algn="ctr"/>
            <a:r>
              <a:rPr lang="en-US" sz="4000" b="1" dirty="0"/>
              <a:t>6. When we stop trusting God and start fearing circumstances, we’re willing to cause others pain and great harm in order to protect ourselves</a:t>
            </a:r>
            <a:endParaRPr lang="en-US" sz="4000" dirty="0"/>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724311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401205"/>
          </a:xfrm>
          <a:prstGeom prst="rect">
            <a:avLst/>
          </a:prstGeom>
        </p:spPr>
        <p:txBody>
          <a:bodyPr wrap="square">
            <a:spAutoFit/>
          </a:bodyPr>
          <a:lstStyle/>
          <a:p>
            <a:pPr algn="ctr"/>
            <a:r>
              <a:rPr lang="en-US" sz="4000" b="1" u="sng" dirty="0"/>
              <a:t>Genesis 12:14-16</a:t>
            </a:r>
            <a:endParaRPr lang="en-US" sz="4000" u="sng" dirty="0"/>
          </a:p>
          <a:p>
            <a:pPr algn="ctr"/>
            <a:r>
              <a:rPr lang="en-US" sz="4000" dirty="0"/>
              <a:t>14 So it was, when Abram came into Egypt, that the Egyptians saw the woman, that she was very beautiful. 15 The princes of Pharaoh also saw her and commended her to Pharaoh. And the woman was taken to Pharaoh's house.  </a:t>
            </a:r>
          </a:p>
          <a:p>
            <a:pPr algn="ctr"/>
            <a:r>
              <a:rPr lang="en-US" sz="4000" dirty="0"/>
              <a:t> </a:t>
            </a:r>
          </a:p>
        </p:txBody>
      </p:sp>
    </p:spTree>
    <p:extLst>
      <p:ext uri="{BB962C8B-B14F-4D97-AF65-F5344CB8AC3E}">
        <p14:creationId xmlns:p14="http://schemas.microsoft.com/office/powerpoint/2010/main" val="34575294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170099"/>
          </a:xfrm>
          <a:prstGeom prst="rect">
            <a:avLst/>
          </a:prstGeom>
        </p:spPr>
        <p:txBody>
          <a:bodyPr wrap="square">
            <a:spAutoFit/>
          </a:bodyPr>
          <a:lstStyle/>
          <a:p>
            <a:pPr algn="ctr"/>
            <a:r>
              <a:rPr lang="en-US" sz="4000" dirty="0"/>
              <a:t>16 He treated Abram well for her sake. He had sheep, oxen, male donkeys, male and female servants, female donkeys, and camels.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84358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save There's power in Your name, power in Your name My fear doesn't stand a chance When I stand</a:t>
            </a:r>
          </a:p>
        </p:txBody>
      </p:sp>
    </p:spTree>
    <p:extLst>
      <p:ext uri="{BB962C8B-B14F-4D97-AF65-F5344CB8AC3E}">
        <p14:creationId xmlns:p14="http://schemas.microsoft.com/office/powerpoint/2010/main" val="32175548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Genesis 12:17</a:t>
            </a:r>
            <a:endParaRPr lang="en-US" sz="4000" u="sng" dirty="0"/>
          </a:p>
          <a:p>
            <a:pPr algn="ctr"/>
            <a:r>
              <a:rPr lang="en-US" sz="4000" dirty="0"/>
              <a:t>“But the LORD plagued Pharaoh and his house with great plagues because of Sarai, Abram's wife.”</a:t>
            </a:r>
          </a:p>
          <a:p>
            <a:pPr algn="ctr"/>
            <a:r>
              <a:rPr lang="en-US" sz="4000" dirty="0"/>
              <a:t> </a:t>
            </a:r>
          </a:p>
          <a:p>
            <a:pPr algn="ctr"/>
            <a:endParaRPr lang="en-US" sz="4000" dirty="0"/>
          </a:p>
        </p:txBody>
      </p:sp>
    </p:spTree>
    <p:extLst>
      <p:ext uri="{BB962C8B-B14F-4D97-AF65-F5344CB8AC3E}">
        <p14:creationId xmlns:p14="http://schemas.microsoft.com/office/powerpoint/2010/main" val="8189612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Genesis 12:18-20</a:t>
            </a:r>
            <a:endParaRPr lang="en-US" sz="4000" u="sng" dirty="0"/>
          </a:p>
          <a:p>
            <a:pPr algn="ctr"/>
            <a:r>
              <a:rPr lang="en-US" sz="4000" dirty="0"/>
              <a:t>18 And Pharaoh called Abram and said, "What is this you have done to me? Why did you not tell me that she was your wife? 19 Why did you say, 'She is my sister'? I might have taken her as my wife. Now therefore, here is your wife; take her and go your way."</a:t>
            </a:r>
          </a:p>
          <a:p>
            <a:pPr algn="ctr"/>
            <a:endParaRPr lang="en-US" sz="4000" dirty="0"/>
          </a:p>
        </p:txBody>
      </p:sp>
    </p:spTree>
    <p:extLst>
      <p:ext uri="{BB962C8B-B14F-4D97-AF65-F5344CB8AC3E}">
        <p14:creationId xmlns:p14="http://schemas.microsoft.com/office/powerpoint/2010/main" val="36540191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lvl="0" algn="ctr"/>
            <a:r>
              <a:rPr lang="en-US" sz="4000" dirty="0"/>
              <a:t>20 So Pharaoh commanded his men concerning him; and they sent him away, with his wife and all that he had.</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645431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Genesis 12:3</a:t>
            </a:r>
            <a:endParaRPr lang="en-US" sz="4000" u="sng" dirty="0"/>
          </a:p>
          <a:p>
            <a:pPr algn="ctr"/>
            <a:r>
              <a:rPr lang="en-US" sz="4000" dirty="0"/>
              <a:t>“and I will bless those who bless you, and the one who curses you I will curse. And in you all the families of the earth shall be blessed”</a:t>
            </a:r>
          </a:p>
          <a:p>
            <a:pPr algn="ctr"/>
            <a:endParaRPr lang="en-US" sz="4000" dirty="0"/>
          </a:p>
        </p:txBody>
      </p:sp>
    </p:spTree>
    <p:extLst>
      <p:ext uri="{BB962C8B-B14F-4D97-AF65-F5344CB8AC3E}">
        <p14:creationId xmlns:p14="http://schemas.microsoft.com/office/powerpoint/2010/main" val="8100281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p:spPr>
        <p:txBody>
          <a:bodyPr wrap="square">
            <a:spAutoFit/>
          </a:bodyPr>
          <a:lstStyle/>
          <a:p>
            <a:pPr algn="ctr"/>
            <a:r>
              <a:rPr lang="en-US" sz="4000" dirty="0"/>
              <a:t> </a:t>
            </a:r>
            <a:r>
              <a:rPr lang="en-US" sz="4000" b="1" dirty="0"/>
              <a:t>1. Have you ever stopped obeying a clear command of God because of fear? </a:t>
            </a:r>
            <a:endParaRPr lang="en-US" sz="4000" dirty="0"/>
          </a:p>
        </p:txBody>
      </p:sp>
    </p:spTree>
    <p:extLst>
      <p:ext uri="{BB962C8B-B14F-4D97-AF65-F5344CB8AC3E}">
        <p14:creationId xmlns:p14="http://schemas.microsoft.com/office/powerpoint/2010/main" val="17288127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23439"/>
          </a:xfrm>
          <a:prstGeom prst="rect">
            <a:avLst/>
          </a:prstGeom>
        </p:spPr>
        <p:txBody>
          <a:bodyPr wrap="square">
            <a:spAutoFit/>
          </a:bodyPr>
          <a:lstStyle/>
          <a:p>
            <a:pPr algn="ctr"/>
            <a:r>
              <a:rPr lang="en-US" sz="4000" b="1" dirty="0"/>
              <a:t>2. What was the situation? </a:t>
            </a:r>
            <a:endParaRPr lang="en-US" sz="4000" dirty="0"/>
          </a:p>
          <a:p>
            <a:pPr algn="ctr"/>
            <a:endParaRPr lang="en-US" sz="4000" dirty="0"/>
          </a:p>
        </p:txBody>
      </p:sp>
    </p:spTree>
    <p:extLst>
      <p:ext uri="{BB962C8B-B14F-4D97-AF65-F5344CB8AC3E}">
        <p14:creationId xmlns:p14="http://schemas.microsoft.com/office/powerpoint/2010/main" val="3506840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9"/>
            <a:ext cx="12192000" cy="2554545"/>
          </a:xfrm>
          <a:prstGeom prst="rect">
            <a:avLst/>
          </a:prstGeom>
        </p:spPr>
        <p:txBody>
          <a:bodyPr wrap="square">
            <a:spAutoFit/>
          </a:bodyPr>
          <a:lstStyle/>
          <a:p>
            <a:pPr algn="ctr"/>
            <a:r>
              <a:rPr lang="en-US" sz="4000" dirty="0"/>
              <a:t> </a:t>
            </a:r>
            <a:r>
              <a:rPr lang="en-US" sz="4000" b="1" dirty="0"/>
              <a:t>3. What happened as a result? </a:t>
            </a:r>
            <a:endParaRPr lang="en-US" sz="4000" dirty="0"/>
          </a:p>
          <a:p>
            <a:pPr algn="ctr"/>
            <a:r>
              <a:rPr lang="en-US" sz="4000" dirty="0"/>
              <a:t> </a:t>
            </a:r>
          </a:p>
          <a:p>
            <a:pPr algn="ctr"/>
            <a:endParaRPr lang="en-US" sz="4000" dirty="0"/>
          </a:p>
          <a:p>
            <a:pPr algn="ctr">
              <a:defRPr/>
            </a:pPr>
            <a:endParaRPr lang="en-US" sz="4000" b="1" dirty="0">
              <a:solidFill>
                <a:prstClr val="black"/>
              </a:solidFill>
              <a:latin typeface="Calibri"/>
            </a:endParaRPr>
          </a:p>
        </p:txBody>
      </p:sp>
    </p:spTree>
    <p:extLst>
      <p:ext uri="{BB962C8B-B14F-4D97-AF65-F5344CB8AC3E}">
        <p14:creationId xmlns:p14="http://schemas.microsoft.com/office/powerpoint/2010/main" val="12049158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4. Now think about a time when you obeyed the Lord, even though it was difficult. How did He prove Himself faithful to you?</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13282058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Your love My fear doesn't stand a chance When I stand in Your love My fear doesn't stand a chance</a:t>
            </a:r>
          </a:p>
        </p:txBody>
      </p:sp>
    </p:spTree>
    <p:extLst>
      <p:ext uri="{BB962C8B-B14F-4D97-AF65-F5344CB8AC3E}">
        <p14:creationId xmlns:p14="http://schemas.microsoft.com/office/powerpoint/2010/main" val="42897935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600200" y="2"/>
            <a:ext cx="9067800" cy="6857998"/>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stand in Your love Oh, when, when I'm standing in Your love Oh, my fear doesn't stand a</a:t>
            </a:r>
          </a:p>
        </p:txBody>
      </p:sp>
    </p:spTree>
    <p:extLst>
      <p:ext uri="{BB962C8B-B14F-4D97-AF65-F5344CB8AC3E}">
        <p14:creationId xmlns:p14="http://schemas.microsoft.com/office/powerpoint/2010/main" val="338908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215711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128843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Oh, I standing in Your love Oh, standing on the rock</a:t>
            </a:r>
          </a:p>
        </p:txBody>
      </p:sp>
    </p:spTree>
    <p:extLst>
      <p:ext uri="{BB962C8B-B14F-4D97-AF65-F5344CB8AC3E}">
        <p14:creationId xmlns:p14="http://schemas.microsoft.com/office/powerpoint/2010/main" val="248712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 am standing, standing in Your love</a:t>
            </a:r>
          </a:p>
        </p:txBody>
      </p:sp>
    </p:spTree>
    <p:extLst>
      <p:ext uri="{BB962C8B-B14F-4D97-AF65-F5344CB8AC3E}">
        <p14:creationId xmlns:p14="http://schemas.microsoft.com/office/powerpoint/2010/main" val="91435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One Thing Remains”</a:t>
            </a:r>
          </a:p>
          <a:p>
            <a:pPr marL="0" indent="0" algn="ctr">
              <a:buNone/>
            </a:pPr>
            <a:r>
              <a:rPr lang="en-US" sz="4400" b="1" dirty="0">
                <a:solidFill>
                  <a:schemeClr val="bg1"/>
                </a:solidFill>
                <a:latin typeface="Arial"/>
                <a:ea typeface="+mn-lt"/>
                <a:cs typeface="+mn-lt"/>
              </a:rPr>
              <a:t>(Jeremy Riddles)</a:t>
            </a:r>
          </a:p>
        </p:txBody>
      </p:sp>
    </p:spTree>
    <p:extLst>
      <p:ext uri="{BB962C8B-B14F-4D97-AF65-F5344CB8AC3E}">
        <p14:creationId xmlns:p14="http://schemas.microsoft.com/office/powerpoint/2010/main" val="4180900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Higher than the mountains that I face Stronger than the power of the grave Constant in the trial and the</a:t>
            </a:r>
          </a:p>
        </p:txBody>
      </p:sp>
    </p:spTree>
    <p:extLst>
      <p:ext uri="{BB962C8B-B14F-4D97-AF65-F5344CB8AC3E}">
        <p14:creationId xmlns:p14="http://schemas.microsoft.com/office/powerpoint/2010/main" val="347756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a:bodyPr>
          <a:lstStyle/>
          <a:p>
            <a:pPr algn="ctr"/>
            <a:r>
              <a:rPr lang="en-US" sz="4000" dirty="0">
                <a:solidFill>
                  <a:schemeClr val="bg1"/>
                </a:solidFill>
                <a:latin typeface="Arial Black"/>
                <a:cs typeface="Calibri Light"/>
              </a:rPr>
              <a:t>Stand In Your Love</a:t>
            </a:r>
            <a:br>
              <a:rPr lang="en-US" sz="4000" dirty="0">
                <a:solidFill>
                  <a:schemeClr val="bg1"/>
                </a:solidFill>
                <a:latin typeface="Arial Black"/>
                <a:cs typeface="Calibri Light"/>
              </a:rPr>
            </a:br>
            <a:r>
              <a:rPr lang="en-US" sz="4000" dirty="0">
                <a:solidFill>
                  <a:schemeClr val="bg1"/>
                </a:solidFill>
                <a:latin typeface="Arial Black"/>
                <a:cs typeface="Calibri Light"/>
              </a:rPr>
              <a:t>(Bethel)</a:t>
            </a:r>
          </a:p>
        </p:txBody>
      </p:sp>
    </p:spTree>
    <p:extLst>
      <p:ext uri="{BB962C8B-B14F-4D97-AF65-F5344CB8AC3E}">
        <p14:creationId xmlns:p14="http://schemas.microsoft.com/office/powerpoint/2010/main" val="1368011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change This one thing remains This one thing This one thing It is higher than the mountains that I face</a:t>
            </a:r>
          </a:p>
        </p:txBody>
      </p:sp>
    </p:spTree>
    <p:extLst>
      <p:ext uri="{BB962C8B-B14F-4D97-AF65-F5344CB8AC3E}">
        <p14:creationId xmlns:p14="http://schemas.microsoft.com/office/powerpoint/2010/main" val="1994711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Stronger than the power of the grave And there were constant in the trial and the change This one</a:t>
            </a:r>
          </a:p>
        </p:txBody>
      </p:sp>
    </p:spTree>
    <p:extLst>
      <p:ext uri="{BB962C8B-B14F-4D97-AF65-F5344CB8AC3E}">
        <p14:creationId xmlns:p14="http://schemas.microsoft.com/office/powerpoint/2010/main" val="86859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thing remains Your love never fails It never gives up It never runs out on me Your love never fails It never</a:t>
            </a:r>
          </a:p>
        </p:txBody>
      </p:sp>
    </p:spTree>
    <p:extLst>
      <p:ext uri="{BB962C8B-B14F-4D97-AF65-F5344CB8AC3E}">
        <p14:creationId xmlns:p14="http://schemas.microsoft.com/office/powerpoint/2010/main" val="1451125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gives up It never runs out on me Your love never fails It never gives up It never runs out on me Your</a:t>
            </a:r>
          </a:p>
        </p:txBody>
      </p:sp>
    </p:spTree>
    <p:extLst>
      <p:ext uri="{BB962C8B-B14F-4D97-AF65-F5344CB8AC3E}">
        <p14:creationId xmlns:p14="http://schemas.microsoft.com/office/powerpoint/2010/main" val="339204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 Your love, Your love And on and on and on and on it goes It overwhelms and satisfies My soul And I</a:t>
            </a:r>
          </a:p>
        </p:txBody>
      </p:sp>
    </p:spTree>
    <p:extLst>
      <p:ext uri="{BB962C8B-B14F-4D97-AF65-F5344CB8AC3E}">
        <p14:creationId xmlns:p14="http://schemas.microsoft.com/office/powerpoint/2010/main" val="85744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 ever have to be afraid This one thing remains</a:t>
            </a:r>
          </a:p>
          <a:p>
            <a:pPr marL="0" indent="0" algn="ctr">
              <a:buNone/>
            </a:pPr>
            <a:r>
              <a:rPr lang="en-US" sz="4000" dirty="0">
                <a:solidFill>
                  <a:schemeClr val="bg1"/>
                </a:solidFill>
                <a:latin typeface="Arial"/>
                <a:ea typeface="+mn-lt"/>
                <a:cs typeface="+mn-lt"/>
              </a:rPr>
              <a:t>Your love never fails It never gives up It never runs</a:t>
            </a:r>
          </a:p>
        </p:txBody>
      </p:sp>
    </p:spTree>
    <p:extLst>
      <p:ext uri="{BB962C8B-B14F-4D97-AF65-F5344CB8AC3E}">
        <p14:creationId xmlns:p14="http://schemas.microsoft.com/office/powerpoint/2010/main" val="319219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out on me Your love never fails It never gives up It never runs out on me Your love never fails It never</a:t>
            </a:r>
          </a:p>
        </p:txBody>
      </p:sp>
    </p:spTree>
    <p:extLst>
      <p:ext uri="{BB962C8B-B14F-4D97-AF65-F5344CB8AC3E}">
        <p14:creationId xmlns:p14="http://schemas.microsoft.com/office/powerpoint/2010/main" val="316093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gives up It never runs out on me Your love, Your love, Your love In death, in life I'm confident and</a:t>
            </a:r>
          </a:p>
        </p:txBody>
      </p:sp>
    </p:spTree>
    <p:extLst>
      <p:ext uri="{BB962C8B-B14F-4D97-AF65-F5344CB8AC3E}">
        <p14:creationId xmlns:p14="http://schemas.microsoft.com/office/powerpoint/2010/main" val="2976727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covered by The power of Your great love My debt is paid There's nothing that can separate My heart from</a:t>
            </a:r>
          </a:p>
        </p:txBody>
      </p:sp>
    </p:spTree>
    <p:extLst>
      <p:ext uri="{BB962C8B-B14F-4D97-AF65-F5344CB8AC3E}">
        <p14:creationId xmlns:p14="http://schemas.microsoft.com/office/powerpoint/2010/main" val="2932757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great love You're love never fails (never fails me) You're love never fails (You're love never fails</a:t>
            </a:r>
          </a:p>
        </p:txBody>
      </p:sp>
    </p:spTree>
    <p:extLst>
      <p:ext uri="{BB962C8B-B14F-4D97-AF65-F5344CB8AC3E}">
        <p14:creationId xmlns:p14="http://schemas.microsoft.com/office/powerpoint/2010/main" val="86338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darkness tries to roll over my bones When sorrow comes to steal the joy I own When</a:t>
            </a:r>
          </a:p>
        </p:txBody>
      </p:sp>
    </p:spTree>
    <p:extLst>
      <p:ext uri="{BB962C8B-B14F-4D97-AF65-F5344CB8AC3E}">
        <p14:creationId xmlns:p14="http://schemas.microsoft.com/office/powerpoint/2010/main" val="1507439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You're love never fails (never fails) And on and on and on and on it goes For You overwhelm and</a:t>
            </a:r>
          </a:p>
        </p:txBody>
      </p:sp>
    </p:spTree>
    <p:extLst>
      <p:ext uri="{BB962C8B-B14F-4D97-AF65-F5344CB8AC3E}">
        <p14:creationId xmlns:p14="http://schemas.microsoft.com/office/powerpoint/2010/main" val="522006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satisfy my soul And I never, ever have to be afraid This one thing remains Your love never fails It never</a:t>
            </a:r>
          </a:p>
        </p:txBody>
      </p:sp>
    </p:spTree>
    <p:extLst>
      <p:ext uri="{BB962C8B-B14F-4D97-AF65-F5344CB8AC3E}">
        <p14:creationId xmlns:p14="http://schemas.microsoft.com/office/powerpoint/2010/main" val="640417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gives up It never runs out on me Your love never fails It never gives up It never runs out on me Your</a:t>
            </a:r>
          </a:p>
        </p:txBody>
      </p:sp>
    </p:spTree>
    <p:extLst>
      <p:ext uri="{BB962C8B-B14F-4D97-AF65-F5344CB8AC3E}">
        <p14:creationId xmlns:p14="http://schemas.microsoft.com/office/powerpoint/2010/main" val="3483472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 never fails It never gives up It never runs out on me Your love, Your love, Your love Your love It's Your</a:t>
            </a:r>
          </a:p>
        </p:txBody>
      </p:sp>
    </p:spTree>
    <p:extLst>
      <p:ext uri="{BB962C8B-B14F-4D97-AF65-F5344CB8AC3E}">
        <p14:creationId xmlns:p14="http://schemas.microsoft.com/office/powerpoint/2010/main" val="2741294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 Your love, God never fails me Your love, God never fails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01134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Canvas and the Clay” </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3546580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my mother’s womb. You formed me with your hands. Known and loved by you. Before I took a </a:t>
            </a:r>
          </a:p>
        </p:txBody>
      </p:sp>
    </p:spTree>
    <p:extLst>
      <p:ext uri="{BB962C8B-B14F-4D97-AF65-F5344CB8AC3E}">
        <p14:creationId xmlns:p14="http://schemas.microsoft.com/office/powerpoint/2010/main" val="2313412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When I doubt it, Lord, remind me. I’m wonderfully made. You’re an artist and a potter.</a:t>
            </a:r>
          </a:p>
        </p:txBody>
      </p:sp>
    </p:spTree>
    <p:extLst>
      <p:ext uri="{BB962C8B-B14F-4D97-AF65-F5344CB8AC3E}">
        <p14:creationId xmlns:p14="http://schemas.microsoft.com/office/powerpoint/2010/main" val="2191805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the canvas and the clay. You make all things work together. For my future and for my good. You make</a:t>
            </a:r>
          </a:p>
        </p:txBody>
      </p:sp>
    </p:spTree>
    <p:extLst>
      <p:ext uri="{BB962C8B-B14F-4D97-AF65-F5344CB8AC3E}">
        <p14:creationId xmlns:p14="http://schemas.microsoft.com/office/powerpoint/2010/main" val="2788486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work together for your glory and for your name. There’s a healing light. Just beyond the clouds</a:t>
            </a:r>
          </a:p>
        </p:txBody>
      </p:sp>
    </p:spTree>
    <p:extLst>
      <p:ext uri="{BB962C8B-B14F-4D97-AF65-F5344CB8AC3E}">
        <p14:creationId xmlns:p14="http://schemas.microsoft.com/office/powerpoint/2010/main" val="414477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brokenness and pain is all I know I won't be shaken, no, I won't be shaken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fear doesn't stand a</a:t>
            </a:r>
          </a:p>
        </p:txBody>
      </p:sp>
    </p:spTree>
    <p:extLst>
      <p:ext uri="{BB962C8B-B14F-4D97-AF65-F5344CB8AC3E}">
        <p14:creationId xmlns:p14="http://schemas.microsoft.com/office/powerpoint/2010/main" val="3905940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Though I’ve walked through fire. I see it clearly </a:t>
            </a:r>
            <a:r>
              <a:rPr lang="en-US" sz="4000" dirty="0" err="1">
                <a:solidFill>
                  <a:schemeClr val="bg1"/>
                </a:solidFill>
                <a:latin typeface="Arial"/>
                <a:ea typeface="+mn-lt"/>
                <a:cs typeface="+mn-lt"/>
              </a:rPr>
              <a:t>now.I</a:t>
            </a:r>
            <a:r>
              <a:rPr lang="en-US" sz="4000" dirty="0">
                <a:solidFill>
                  <a:schemeClr val="bg1"/>
                </a:solidFill>
                <a:latin typeface="Arial"/>
                <a:ea typeface="+mn-lt"/>
                <a:cs typeface="+mn-lt"/>
              </a:rPr>
              <a:t> know nothing has been wasted. No failure or mistake</a:t>
            </a:r>
          </a:p>
        </p:txBody>
      </p:sp>
    </p:spTree>
    <p:extLst>
      <p:ext uri="{BB962C8B-B14F-4D97-AF65-F5344CB8AC3E}">
        <p14:creationId xmlns:p14="http://schemas.microsoft.com/office/powerpoint/2010/main" val="4134516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an artist and a potter I’m the canvas and the clay. You make all things work together. For my </a:t>
            </a:r>
          </a:p>
        </p:txBody>
      </p:sp>
    </p:spTree>
    <p:extLst>
      <p:ext uri="{BB962C8B-B14F-4D97-AF65-F5344CB8AC3E}">
        <p14:creationId xmlns:p14="http://schemas.microsoft.com/office/powerpoint/2010/main" val="4013257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and for my good. You make all things work together for your glory and for your name.</a:t>
            </a:r>
          </a:p>
        </p:txBody>
      </p:sp>
    </p:spTree>
    <p:extLst>
      <p:ext uri="{BB962C8B-B14F-4D97-AF65-F5344CB8AC3E}">
        <p14:creationId xmlns:p14="http://schemas.microsoft.com/office/powerpoint/2010/main" val="2934727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my good. For my good. And when I doubt it, Lord, remind me. I’m wonderfully made . You’re an </a:t>
            </a:r>
          </a:p>
        </p:txBody>
      </p:sp>
    </p:spTree>
    <p:extLst>
      <p:ext uri="{BB962C8B-B14F-4D97-AF65-F5344CB8AC3E}">
        <p14:creationId xmlns:p14="http://schemas.microsoft.com/office/powerpoint/2010/main" val="92572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Artist and a potter I’m the canvas and the clay. And I know nothing has been wasted. No failure or </a:t>
            </a:r>
          </a:p>
        </p:txBody>
      </p:sp>
    </p:spTree>
    <p:extLst>
      <p:ext uri="{BB962C8B-B14F-4D97-AF65-F5344CB8AC3E}">
        <p14:creationId xmlns:p14="http://schemas.microsoft.com/office/powerpoint/2010/main" val="1676332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Mistake. You’re an artist and a potter. I’m the canvas and the clay. You make all things. Work together for</a:t>
            </a:r>
          </a:p>
        </p:txBody>
      </p:sp>
    </p:spTree>
    <p:extLst>
      <p:ext uri="{BB962C8B-B14F-4D97-AF65-F5344CB8AC3E}">
        <p14:creationId xmlns:p14="http://schemas.microsoft.com/office/powerpoint/2010/main" val="2108782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future and for my good. You make all things. Work together for your glory. And for your name.</a:t>
            </a:r>
          </a:p>
        </p:txBody>
      </p:sp>
    </p:spTree>
    <p:extLst>
      <p:ext uri="{BB962C8B-B14F-4D97-AF65-F5344CB8AC3E}">
        <p14:creationId xmlns:p14="http://schemas.microsoft.com/office/powerpoint/2010/main" val="4226262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doubt it, Lord, remind me I’m wonderfully made. You’re and artist and a potter. I’m the canvas </a:t>
            </a:r>
          </a:p>
        </p:txBody>
      </p:sp>
    </p:spTree>
    <p:extLst>
      <p:ext uri="{BB962C8B-B14F-4D97-AF65-F5344CB8AC3E}">
        <p14:creationId xmlns:p14="http://schemas.microsoft.com/office/powerpoint/2010/main" val="255256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the clay. I know nothing has been wasted. No failure or mistake. You’re an artist and a potter. I’m </a:t>
            </a:r>
          </a:p>
        </p:txBody>
      </p:sp>
    </p:spTree>
    <p:extLst>
      <p:ext uri="{BB962C8B-B14F-4D97-AF65-F5344CB8AC3E}">
        <p14:creationId xmlns:p14="http://schemas.microsoft.com/office/powerpoint/2010/main" val="601779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canvas and clay. You’re an artist and a potter. I’m the canvas and the clay. You’re an artist and a </a:t>
            </a:r>
          </a:p>
        </p:txBody>
      </p:sp>
    </p:spTree>
    <p:extLst>
      <p:ext uri="{BB962C8B-B14F-4D97-AF65-F5344CB8AC3E}">
        <p14:creationId xmlns:p14="http://schemas.microsoft.com/office/powerpoint/2010/main" val="153165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387012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Potter I’m the canvas and the clay.</a:t>
            </a:r>
          </a:p>
        </p:txBody>
      </p:sp>
    </p:spTree>
    <p:extLst>
      <p:ext uri="{BB962C8B-B14F-4D97-AF65-F5344CB8AC3E}">
        <p14:creationId xmlns:p14="http://schemas.microsoft.com/office/powerpoint/2010/main" val="1418993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Ever Be”</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2928191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have watched how You drove back the sea That swallowed up my every fear I have walked from the</a:t>
            </a:r>
          </a:p>
        </p:txBody>
      </p:sp>
    </p:spTree>
    <p:extLst>
      <p:ext uri="{BB962C8B-B14F-4D97-AF65-F5344CB8AC3E}">
        <p14:creationId xmlns:p14="http://schemas.microsoft.com/office/powerpoint/2010/main" val="3650698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shore to the deep And through it all, You were there</a:t>
            </a:r>
          </a:p>
          <a:p>
            <a:pPr marL="0" indent="0" algn="ctr">
              <a:buNone/>
            </a:pPr>
            <a:r>
              <a:rPr lang="en-US" sz="4000" dirty="0">
                <a:solidFill>
                  <a:schemeClr val="bg1"/>
                </a:solidFill>
                <a:latin typeface="Arial"/>
                <a:ea typeface="+mn-lt"/>
                <a:cs typeface="+mn-lt"/>
              </a:rPr>
              <a:t>Mighty Redeemer, strong to deliver You are the great</a:t>
            </a:r>
          </a:p>
        </p:txBody>
      </p:sp>
    </p:spTree>
    <p:extLst>
      <p:ext uri="{BB962C8B-B14F-4D97-AF65-F5344CB8AC3E}">
        <p14:creationId xmlns:p14="http://schemas.microsoft.com/office/powerpoint/2010/main" val="2629732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am We crown You with every crown For the way You saved us Crown You with every crown For the</a:t>
            </a:r>
          </a:p>
        </p:txBody>
      </p:sp>
    </p:spTree>
    <p:extLst>
      <p:ext uri="{BB962C8B-B14F-4D97-AF65-F5344CB8AC3E}">
        <p14:creationId xmlns:p14="http://schemas.microsoft.com/office/powerpoint/2010/main" val="1089363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way You love us High King of Heaven We crown You the Lord of all I have watched how You led</a:t>
            </a:r>
          </a:p>
        </p:txBody>
      </p:sp>
    </p:spTree>
    <p:extLst>
      <p:ext uri="{BB962C8B-B14F-4D97-AF65-F5344CB8AC3E}">
        <p14:creationId xmlns:p14="http://schemas.microsoft.com/office/powerpoint/2010/main" val="1444196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through the wild A cloud by day and fire by night Guiding me to Your promised land Every step, by my</a:t>
            </a:r>
          </a:p>
        </p:txBody>
      </p:sp>
    </p:spTree>
    <p:extLst>
      <p:ext uri="{BB962C8B-B14F-4D97-AF65-F5344CB8AC3E}">
        <p14:creationId xmlns:p14="http://schemas.microsoft.com/office/powerpoint/2010/main" val="2955139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side Mighty Redeemer, strong to deliver You are the great I am We crown You with every crown For the</a:t>
            </a:r>
          </a:p>
        </p:txBody>
      </p:sp>
    </p:spTree>
    <p:extLst>
      <p:ext uri="{BB962C8B-B14F-4D97-AF65-F5344CB8AC3E}">
        <p14:creationId xmlns:p14="http://schemas.microsoft.com/office/powerpoint/2010/main" val="4101353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You saved us Crown You with every crown For the way You love us High King of Heaven We crown</a:t>
            </a:r>
          </a:p>
        </p:txBody>
      </p:sp>
    </p:spTree>
    <p:extLst>
      <p:ext uri="{BB962C8B-B14F-4D97-AF65-F5344CB8AC3E}">
        <p14:creationId xmlns:p14="http://schemas.microsoft.com/office/powerpoint/2010/main" val="492383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the Lord of all We crown You with every crown For the way You saved us Crown You with every</a:t>
            </a:r>
          </a:p>
        </p:txBody>
      </p:sp>
    </p:spTree>
    <p:extLst>
      <p:ext uri="{BB962C8B-B14F-4D97-AF65-F5344CB8AC3E}">
        <p14:creationId xmlns:p14="http://schemas.microsoft.com/office/powerpoint/2010/main" val="24686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Shame no longer has a place to hide And I am not a</a:t>
            </a:r>
          </a:p>
        </p:txBody>
      </p:sp>
    </p:spTree>
    <p:extLst>
      <p:ext uri="{BB962C8B-B14F-4D97-AF65-F5344CB8AC3E}">
        <p14:creationId xmlns:p14="http://schemas.microsoft.com/office/powerpoint/2010/main" val="818292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 For the way You love us High King of Heaven We crown You the Lord of 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hail Redeemer hail</a:t>
            </a:r>
          </a:p>
        </p:txBody>
      </p:sp>
    </p:spTree>
    <p:extLst>
      <p:ext uri="{BB962C8B-B14F-4D97-AF65-F5344CB8AC3E}">
        <p14:creationId xmlns:p14="http://schemas.microsoft.com/office/powerpoint/2010/main" val="3524133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You have died for me And Your praise will never, never fail Through all eternity All hail Redeemer hail</a:t>
            </a:r>
          </a:p>
        </p:txBody>
      </p:sp>
    </p:spTree>
    <p:extLst>
      <p:ext uri="{BB962C8B-B14F-4D97-AF65-F5344CB8AC3E}">
        <p14:creationId xmlns:p14="http://schemas.microsoft.com/office/powerpoint/2010/main" val="3081647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You have died for me And Your praise will never, never fail Through all eternity We crown You with</a:t>
            </a:r>
          </a:p>
        </p:txBody>
      </p:sp>
    </p:spTree>
    <p:extLst>
      <p:ext uri="{BB962C8B-B14F-4D97-AF65-F5344CB8AC3E}">
        <p14:creationId xmlns:p14="http://schemas.microsoft.com/office/powerpoint/2010/main" val="1595684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 crown For the way You saved us Crown You with every crown For the way You love us High King</a:t>
            </a:r>
          </a:p>
        </p:txBody>
      </p:sp>
    </p:spTree>
    <p:extLst>
      <p:ext uri="{BB962C8B-B14F-4D97-AF65-F5344CB8AC3E}">
        <p14:creationId xmlns:p14="http://schemas.microsoft.com/office/powerpoint/2010/main" val="7379003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Heaven We crown You the Lord of all We crown You with every crown For the way You saved us</a:t>
            </a:r>
          </a:p>
        </p:txBody>
      </p:sp>
    </p:spTree>
    <p:extLst>
      <p:ext uri="{BB962C8B-B14F-4D97-AF65-F5344CB8AC3E}">
        <p14:creationId xmlns:p14="http://schemas.microsoft.com/office/powerpoint/2010/main" val="21606958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Crown You with every crown For the way You love us High King of Heaven We crown You the Lord of all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1154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t>
            </a: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endParaRPr lang="en-US" sz="4000" dirty="0">
              <a:latin typeface="Arial"/>
              <a:ea typeface="+mn-lt"/>
              <a:cs typeface="+mn-lt"/>
            </a:endParaRPr>
          </a:p>
        </p:txBody>
      </p:sp>
    </p:spTree>
    <p:extLst>
      <p:ext uri="{BB962C8B-B14F-4D97-AF65-F5344CB8AC3E}">
        <p14:creationId xmlns:p14="http://schemas.microsoft.com/office/powerpoint/2010/main" val="4165820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unravel me with a melody. You surround me with a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4038759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my fears are gone. I’m no longer a slave to fear. I am a child of God. I’m no longer a slave to fear.</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29144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 From my mother’s womb. You have chosen me. Love has called my name. I’ve </a:t>
            </a:r>
            <a:endParaRPr lang="en-US" sz="4000" dirty="0">
              <a:latin typeface="Arial"/>
              <a:ea typeface="+mn-lt"/>
              <a:cs typeface="+mn-lt"/>
            </a:endParaRPr>
          </a:p>
        </p:txBody>
      </p:sp>
    </p:spTree>
    <p:extLst>
      <p:ext uri="{BB962C8B-B14F-4D97-AF65-F5344CB8AC3E}">
        <p14:creationId xmlns:p14="http://schemas.microsoft.com/office/powerpoint/2010/main" val="328772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captive to the lies I'm not afraid to leave my past behind Oh, I won't be shaken, no, I won't be shaken</a:t>
            </a:r>
          </a:p>
        </p:txBody>
      </p:sp>
    </p:spTree>
    <p:extLst>
      <p:ext uri="{BB962C8B-B14F-4D97-AF65-F5344CB8AC3E}">
        <p14:creationId xmlns:p14="http://schemas.microsoft.com/office/powerpoint/2010/main" val="3947940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born again into your family. Your blood has flows through my veins. I’m no longer a slave to fear. </a:t>
            </a:r>
            <a:endParaRPr lang="en-US" sz="4000" dirty="0">
              <a:latin typeface="Arial"/>
              <a:ea typeface="+mn-lt"/>
              <a:cs typeface="+mn-lt"/>
            </a:endParaRPr>
          </a:p>
        </p:txBody>
      </p:sp>
    </p:spTree>
    <p:extLst>
      <p:ext uri="{BB962C8B-B14F-4D97-AF65-F5344CB8AC3E}">
        <p14:creationId xmlns:p14="http://schemas.microsoft.com/office/powerpoint/2010/main" val="21883864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a:t>
            </a:r>
            <a:r>
              <a:rPr lang="en-US" sz="4000" dirty="0" err="1">
                <a:solidFill>
                  <a:schemeClr val="bg1"/>
                </a:solidFill>
                <a:latin typeface="Arial"/>
                <a:ea typeface="+mn-lt"/>
                <a:cs typeface="+mn-lt"/>
              </a:rPr>
              <a:t>God.I’m</a:t>
            </a:r>
            <a:r>
              <a:rPr lang="en-US" sz="4000" dirty="0">
                <a:solidFill>
                  <a:schemeClr val="bg1"/>
                </a:solidFill>
                <a:latin typeface="Arial"/>
                <a:ea typeface="+mn-lt"/>
                <a:cs typeface="+mn-lt"/>
              </a:rPr>
              <a:t> no longer a slave to fear. I am</a:t>
            </a:r>
            <a:endParaRPr lang="en-US" sz="4000" dirty="0">
              <a:latin typeface="Arial"/>
              <a:ea typeface="+mn-lt"/>
              <a:cs typeface="+mn-lt"/>
            </a:endParaRPr>
          </a:p>
        </p:txBody>
      </p:sp>
    </p:spTree>
    <p:extLst>
      <p:ext uri="{BB962C8B-B14F-4D97-AF65-F5344CB8AC3E}">
        <p14:creationId xmlns:p14="http://schemas.microsoft.com/office/powerpoint/2010/main" val="3643758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child of God. I’m no longer a slave to fear. I am a child of God. Ooh, Ooh ,Ooh, ooh. Ooh, Ooh, Ooh,</a:t>
            </a:r>
            <a:endParaRPr lang="en-US" sz="4000" dirty="0">
              <a:latin typeface="Arial"/>
              <a:ea typeface="+mn-lt"/>
              <a:cs typeface="+mn-lt"/>
            </a:endParaRPr>
          </a:p>
        </p:txBody>
      </p:sp>
    </p:spTree>
    <p:extLst>
      <p:ext uri="{BB962C8B-B14F-4D97-AF65-F5344CB8AC3E}">
        <p14:creationId xmlns:p14="http://schemas.microsoft.com/office/powerpoint/2010/main" val="18675438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You split the sea so I could walk right through it. My fears are drowned in perfect love. You rescued</a:t>
            </a:r>
            <a:endParaRPr lang="en-US" sz="4000" dirty="0">
              <a:latin typeface="Arial"/>
              <a:ea typeface="+mn-lt"/>
              <a:cs typeface="+mn-lt"/>
            </a:endParaRPr>
          </a:p>
        </p:txBody>
      </p:sp>
    </p:spTree>
    <p:extLst>
      <p:ext uri="{BB962C8B-B14F-4D97-AF65-F5344CB8AC3E}">
        <p14:creationId xmlns:p14="http://schemas.microsoft.com/office/powerpoint/2010/main" val="9231684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so I could stand and sing. I am a child of God. You split the sea so I can walk right through it. My</a:t>
            </a:r>
            <a:endParaRPr lang="en-US" sz="4000" dirty="0">
              <a:latin typeface="Arial"/>
              <a:ea typeface="+mn-lt"/>
              <a:cs typeface="+mn-lt"/>
            </a:endParaRPr>
          </a:p>
        </p:txBody>
      </p:sp>
    </p:spTree>
    <p:extLst>
      <p:ext uri="{BB962C8B-B14F-4D97-AF65-F5344CB8AC3E}">
        <p14:creationId xmlns:p14="http://schemas.microsoft.com/office/powerpoint/2010/main" val="937807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fears are drowned in perfect love. You rescued me so I could stand and sing. I am a child of God. </a:t>
            </a:r>
            <a:endParaRPr lang="en-US" sz="4000" dirty="0">
              <a:latin typeface="Arial"/>
              <a:ea typeface="+mn-lt"/>
              <a:cs typeface="+mn-lt"/>
            </a:endParaRPr>
          </a:p>
        </p:txBody>
      </p:sp>
    </p:spTree>
    <p:extLst>
      <p:ext uri="{BB962C8B-B14F-4D97-AF65-F5344CB8AC3E}">
        <p14:creationId xmlns:p14="http://schemas.microsoft.com/office/powerpoint/2010/main" val="18515037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Yes I am a child of God. Oh I am A child of God.</a:t>
            </a:r>
            <a:endParaRPr lang="en-US" sz="4000" dirty="0">
              <a:latin typeface="Arial"/>
              <a:ea typeface="+mn-lt"/>
              <a:cs typeface="+mn-lt"/>
            </a:endParaRPr>
          </a:p>
        </p:txBody>
      </p:sp>
    </p:spTree>
    <p:extLst>
      <p:ext uri="{BB962C8B-B14F-4D97-AF65-F5344CB8AC3E}">
        <p14:creationId xmlns:p14="http://schemas.microsoft.com/office/powerpoint/2010/main" val="24942459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30480"/>
            <a:ext cx="8686800" cy="3416320"/>
          </a:xfrm>
          <a:prstGeom prst="rect">
            <a:avLst/>
          </a:prstGeom>
          <a:noFill/>
        </p:spPr>
        <p:txBody>
          <a:bodyPr wrap="square" rtlCol="0">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Said to Fear Not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Timothy 1:3-7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a:effectLst/>
                <a:latin typeface="Verdana" panose="020B0604030504040204" pitchFamily="34" charset="0"/>
                <a:ea typeface="Calibri" panose="020F0502020204030204" pitchFamily="34" charset="0"/>
                <a:cs typeface="Times New Roman" panose="02020603050405020304" pitchFamily="18" charset="0"/>
              </a:rPr>
              <a:t>September 11</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200" b="1" dirty="0"/>
          </a:p>
        </p:txBody>
      </p:sp>
      <p:pic>
        <p:nvPicPr>
          <p:cNvPr id="3" name="Picture 2" descr="A group of people on a boat&#10;&#10;Description automatically generated with medium confidence">
            <a:extLst>
              <a:ext uri="{FF2B5EF4-FFF2-40B4-BE49-F238E27FC236}">
                <a16:creationId xmlns:a16="http://schemas.microsoft.com/office/drawing/2014/main" id="{AA732429-2545-16A1-4A27-B49BC3214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1999" cy="41148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1085989" y="6036815"/>
            <a:ext cx="1094913" cy="82118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5029200"/>
          </a:xfrm>
          <a:prstGeom prst="rect">
            <a:avLst/>
          </a:prstGeom>
        </p:spPr>
        <p:txBody>
          <a:bodyPr/>
          <a:lstStyle/>
          <a:p>
            <a:pPr algn="ctr"/>
            <a:r>
              <a:rPr lang="en-US" sz="4000" b="1" u="sng" dirty="0"/>
              <a:t>2 Timothy 1:3-7</a:t>
            </a:r>
          </a:p>
          <a:p>
            <a:pPr algn="ctr"/>
            <a:r>
              <a:rPr lang="en-US" sz="4000" dirty="0"/>
              <a:t>3 I thank God, whom I serve with a pure conscience, as my forefathers did, as without ceasing I remember you in my prayers night and day, 4 greatly desiring to see you, being mindful of your tears, that I may be filled with joy,  </a:t>
            </a:r>
          </a:p>
          <a:p>
            <a:pPr algn="ct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 doesn't stand a chance When I stand in Your love My fear doesn't stand a chance When I stand in</a:t>
            </a:r>
          </a:p>
        </p:txBody>
      </p:sp>
    </p:spTree>
    <p:extLst>
      <p:ext uri="{BB962C8B-B14F-4D97-AF65-F5344CB8AC3E}">
        <p14:creationId xmlns:p14="http://schemas.microsoft.com/office/powerpoint/2010/main" val="3797801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5 when I call to remembrance the genuine faith that is in you, which dwelt first in your grandmother Lois and your mother Eunice, and I am persuaded is in you also. </a:t>
            </a:r>
          </a:p>
          <a:p>
            <a:pPr lvl="0" algn="ctr" fontAlgn="base">
              <a:spcBef>
                <a:spcPct val="0"/>
              </a:spcBef>
              <a:spcAft>
                <a:spcPct val="0"/>
              </a:spcAft>
              <a:defRPr/>
            </a:pP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2192000" cy="3170099"/>
          </a:xfrm>
          <a:prstGeom prst="rect">
            <a:avLst/>
          </a:prstGeom>
        </p:spPr>
        <p:txBody>
          <a:bodyPr wrap="square">
            <a:spAutoFit/>
          </a:bodyPr>
          <a:lstStyle/>
          <a:p>
            <a:pPr algn="ctr"/>
            <a:r>
              <a:rPr lang="en-US" sz="4000" b="1" u="sng" dirty="0"/>
              <a:t>Luke 4:1</a:t>
            </a:r>
            <a:endParaRPr lang="en-US" sz="4000" u="sng" dirty="0"/>
          </a:p>
          <a:p>
            <a:pPr algn="ctr"/>
            <a:r>
              <a:rPr lang="en-US" sz="4000" dirty="0"/>
              <a:t>“Then Jesus, being filled with the Holy Spirit, returned from the Jordan and was led by the Spirit into the wilderness…”</a:t>
            </a:r>
          </a:p>
          <a:p>
            <a:pPr algn="ctr"/>
            <a:r>
              <a:rPr lang="en-US" sz="4000" dirty="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2268200" cy="6247864"/>
          </a:xfrm>
          <a:prstGeom prst="rect">
            <a:avLst/>
          </a:prstGeom>
        </p:spPr>
        <p:txBody>
          <a:bodyPr wrap="square">
            <a:spAutoFit/>
          </a:bodyPr>
          <a:lstStyle/>
          <a:p>
            <a:pPr algn="ctr"/>
            <a:r>
              <a:rPr lang="en-US" sz="4000" u="sng" dirty="0"/>
              <a:t> </a:t>
            </a:r>
            <a:r>
              <a:rPr lang="en-US" sz="4000" b="1" u="sng" dirty="0"/>
              <a:t>Genesis 12:1-3</a:t>
            </a:r>
            <a:endParaRPr lang="en-US" sz="4000" u="sng" dirty="0"/>
          </a:p>
          <a:p>
            <a:pPr algn="ctr"/>
            <a:r>
              <a:rPr lang="en-US" sz="4000" dirty="0"/>
              <a:t>1 “Go forth from your country, and from your relatives and from your father’s house, to the land which I will show you; 2 and I will make you a great nation, and I will bless you, and make your name great; and so you shall be a blessing; 3 and I will bless those who bless you, and the one who curses you I will curse. And in you all the families of the earth shall be blessed”</a:t>
            </a:r>
          </a:p>
          <a:p>
            <a:pPr algn="ctr"/>
            <a:endParaRPr lang="en-US" sz="4000"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2268200" cy="1938992"/>
          </a:xfrm>
          <a:prstGeom prst="rect">
            <a:avLst/>
          </a:prstGeom>
        </p:spPr>
        <p:txBody>
          <a:bodyPr wrap="square">
            <a:spAutoFit/>
          </a:bodyPr>
          <a:lstStyle/>
          <a:p>
            <a:pPr lvl="0" algn="ctr">
              <a:defRPr/>
            </a:pPr>
            <a:r>
              <a:rPr lang="en-US" sz="4000" dirty="0">
                <a:solidFill>
                  <a:srgbClr val="FFFFFF"/>
                </a:solidFill>
              </a:rPr>
              <a:t>3 and I will bless those who bless you, and the one who curses you I will curse. And in you all the families of the earth shall be blessed”</a:t>
            </a:r>
          </a:p>
        </p:txBody>
      </p:sp>
    </p:spTree>
    <p:extLst>
      <p:ext uri="{BB962C8B-B14F-4D97-AF65-F5344CB8AC3E}">
        <p14:creationId xmlns:p14="http://schemas.microsoft.com/office/powerpoint/2010/main" val="10779870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408"/>
            <a:ext cx="12192000" cy="5632311"/>
          </a:xfrm>
          <a:prstGeom prst="rect">
            <a:avLst/>
          </a:prstGeom>
        </p:spPr>
        <p:txBody>
          <a:bodyPr wrap="square">
            <a:spAutoFit/>
          </a:bodyPr>
          <a:lstStyle/>
          <a:p>
            <a:pPr algn="ctr"/>
            <a:r>
              <a:rPr lang="en-US" sz="4000" b="1" u="sng" dirty="0"/>
              <a:t>Genesis 12:7-8</a:t>
            </a:r>
            <a:endParaRPr lang="en-US" sz="4000" u="sng" dirty="0"/>
          </a:p>
          <a:p>
            <a:pPr algn="ctr"/>
            <a:r>
              <a:rPr lang="en-US" sz="4000" dirty="0"/>
              <a:t>7 Then the LORD appeared to Abram and said, "To your descendants I will give this land." And there he built an altar to the LORD, who had appeared to him. 8 And he moved from there to the mountain east of Bethel, and he pitched his tent with Bethel on the west and Ai on the east; there he built an altar to the LORD and called on the name of the LORD.</a:t>
            </a:r>
          </a:p>
          <a:p>
            <a:pPr algn="ctr"/>
            <a:endParaRPr lang="en-US" sz="40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0" y="76200"/>
            <a:ext cx="12192000" cy="3170099"/>
          </a:xfrm>
          <a:prstGeom prst="rect">
            <a:avLst/>
          </a:prstGeom>
        </p:spPr>
        <p:txBody>
          <a:bodyPr wrap="square">
            <a:spAutoFit/>
          </a:bodyPr>
          <a:lstStyle/>
          <a:p>
            <a:pPr algn="ctr"/>
            <a:r>
              <a:rPr lang="en-US" sz="4000" b="1" u="sng" dirty="0"/>
              <a:t>Genesis 12:10</a:t>
            </a:r>
            <a:endParaRPr lang="en-US" sz="4000" u="sng" dirty="0"/>
          </a:p>
          <a:p>
            <a:pPr algn="ctr"/>
            <a:r>
              <a:rPr lang="en-US" sz="4000" dirty="0"/>
              <a:t>“Now there was a famine in the land, and Abram went down to Egypt to dwell there, for the famine was severe in the land. </a:t>
            </a:r>
          </a:p>
          <a:p>
            <a:pPr algn="ctr"/>
            <a:endParaRPr lang="en-US" sz="4000" b="1" dirty="0">
              <a:solidFill>
                <a:prstClr val="black"/>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76200"/>
            <a:ext cx="8915400" cy="707886"/>
          </a:xfrm>
          <a:prstGeom prst="rect">
            <a:avLst/>
          </a:prstGeom>
        </p:spPr>
        <p:txBody>
          <a:bodyPr wrap="square">
            <a:spAutoFit/>
          </a:bodyPr>
          <a:lstStyle/>
          <a:p>
            <a:pPr algn="ctr"/>
            <a:r>
              <a:rPr lang="en-US" sz="4000" b="1" dirty="0"/>
              <a:t>What happened to Abraham here?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632311"/>
          </a:xfrm>
          <a:prstGeom prst="rect">
            <a:avLst/>
          </a:prstGeom>
        </p:spPr>
        <p:txBody>
          <a:bodyPr wrap="square">
            <a:spAutoFit/>
          </a:bodyPr>
          <a:lstStyle/>
          <a:p>
            <a:pPr algn="ctr"/>
            <a:r>
              <a:rPr lang="en-US" sz="4000" u="sng" dirty="0">
                <a:solidFill>
                  <a:prstClr val="black"/>
                </a:solidFill>
                <a:latin typeface="Calibri"/>
              </a:rPr>
              <a:t> </a:t>
            </a:r>
            <a:r>
              <a:rPr lang="en-US" sz="4000" b="1" dirty="0"/>
              <a:t> He Became Fearful</a:t>
            </a:r>
            <a:endParaRPr lang="en-US" sz="4000" dirty="0"/>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r>
              <a:rPr lang="en-US" sz="4000" dirty="0">
                <a:solidFill>
                  <a:prstClr val="black"/>
                </a:solidFill>
                <a:latin typeface="Calibri"/>
              </a:rPr>
              <a:t> </a:t>
            </a: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27150159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6712267"/>
          </a:xfrm>
          <a:prstGeom prst="rect">
            <a:avLst/>
          </a:prstGeom>
        </p:spPr>
        <p:txBody>
          <a:bodyPr wrap="square">
            <a:spAutoFit/>
          </a:bodyPr>
          <a:lstStyle/>
          <a:p>
            <a:pPr algn="ctr"/>
            <a:r>
              <a:rPr lang="en-US" sz="4000" b="1" dirty="0"/>
              <a:t>1. Faith gives way to fear because our focus moves from God to our circumstances.</a:t>
            </a:r>
            <a:endParaRPr lang="en-US" sz="4000" dirty="0"/>
          </a:p>
          <a:p>
            <a:pPr algn="ctr"/>
            <a:endParaRPr lang="en-US" sz="4000" dirty="0"/>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algn="ctr"/>
            <a:endParaRPr lang="en-US" sz="4000" dirty="0"/>
          </a:p>
          <a:p>
            <a:pPr algn="ctr"/>
            <a:endParaRPr lang="en-US" sz="4000" b="1" dirty="0"/>
          </a:p>
          <a:p>
            <a:pPr algn="ctr"/>
            <a:endParaRPr lang="en-US" sz="4000" b="1" dirty="0"/>
          </a:p>
          <a:p>
            <a:pPr algn="ct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710077"/>
          </a:xfrm>
          <a:prstGeom prst="rect">
            <a:avLst/>
          </a:prstGeom>
        </p:spPr>
        <p:txBody>
          <a:bodyPr wrap="square">
            <a:spAutoFit/>
          </a:bodyPr>
          <a:lstStyle/>
          <a:p>
            <a:pPr algn="ctr"/>
            <a:r>
              <a:rPr lang="en-US" sz="4000" b="1" u="sng" dirty="0"/>
              <a:t>Isaiah 41:10</a:t>
            </a:r>
            <a:r>
              <a:rPr lang="en-US" sz="4000" b="1" dirty="0"/>
              <a:t>  (NIV)</a:t>
            </a:r>
            <a:endParaRPr lang="en-US" sz="4000" dirty="0"/>
          </a:p>
          <a:p>
            <a:pPr algn="ctr"/>
            <a:r>
              <a:rPr lang="en-US" sz="4000" dirty="0"/>
              <a:t>“So do not fear, for I am with you; do not be dismayed, for I am your God. I will strengthen you and help you; I will uphold you with my righteous right hand.”</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My fear doesn't stand a chance When I stand in Your love Oh, I'm standing There's power</a:t>
            </a:r>
          </a:p>
        </p:txBody>
      </p:sp>
    </p:spTree>
    <p:extLst>
      <p:ext uri="{BB962C8B-B14F-4D97-AF65-F5344CB8AC3E}">
        <p14:creationId xmlns:p14="http://schemas.microsoft.com/office/powerpoint/2010/main" val="27365252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256"/>
            <a:ext cx="12192000" cy="5016758"/>
          </a:xfrm>
          <a:prstGeom prst="rect">
            <a:avLst/>
          </a:prstGeom>
        </p:spPr>
        <p:txBody>
          <a:bodyPr wrap="square">
            <a:spAutoFit/>
          </a:bodyPr>
          <a:lstStyle/>
          <a:p>
            <a:pPr algn="ctr"/>
            <a:r>
              <a:rPr lang="en-US" sz="4000" dirty="0"/>
              <a:t>  </a:t>
            </a:r>
            <a:r>
              <a:rPr lang="en-US" sz="4000" b="1" u="sng" dirty="0"/>
              <a:t>Deuteronomy 31:6</a:t>
            </a:r>
            <a:endParaRPr lang="en-US" sz="4000" u="sng" dirty="0"/>
          </a:p>
          <a:p>
            <a:pPr algn="ctr"/>
            <a:r>
              <a:rPr lang="en-US" sz="4000" dirty="0"/>
              <a:t>“Be strong and courageous. Do not be afraid or terrified because of them, for the LORD your God goes with you; "He will never leave you nor forsake you."</a:t>
            </a:r>
          </a:p>
          <a:p>
            <a:pPr algn="ctr"/>
            <a:endParaRPr lang="en-US" sz="4000" dirty="0"/>
          </a:p>
          <a:p>
            <a:pPr algn="ctr"/>
            <a:r>
              <a:rPr lang="en-US" sz="4000" dirty="0"/>
              <a:t> </a:t>
            </a:r>
          </a:p>
          <a:p>
            <a:pPr algn="ctr"/>
            <a:r>
              <a:rPr lang="en-US" sz="4000" dirty="0"/>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24"/>
            <a:ext cx="12192000" cy="4401205"/>
          </a:xfrm>
          <a:prstGeom prst="rect">
            <a:avLst/>
          </a:prstGeom>
        </p:spPr>
        <p:txBody>
          <a:bodyPr wrap="square">
            <a:spAutoFit/>
          </a:bodyPr>
          <a:lstStyle/>
          <a:p>
            <a:pPr algn="ctr"/>
            <a:r>
              <a:rPr lang="en-US" sz="4000" b="1" u="sng" dirty="0"/>
              <a:t>Isaiah 42:16  </a:t>
            </a:r>
            <a:endParaRPr lang="en-US" sz="4000" u="sng" dirty="0"/>
          </a:p>
          <a:p>
            <a:pPr algn="ctr"/>
            <a:r>
              <a:rPr lang="en-US" sz="4000" dirty="0"/>
              <a:t>"I will lead the blind by ways they have not known, along unfamiliar paths I will guide them; I will turn the darkness into light before them and make the rough places smooth. These are the things I will do; I will not forsake them."</a:t>
            </a:r>
          </a:p>
          <a:p>
            <a:pPr algn="ctr"/>
            <a:endParaRPr lang="en-US" sz="4000"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4250055"/>
          </a:xfrm>
          <a:prstGeom prst="rect">
            <a:avLst/>
          </a:prstGeom>
        </p:spPr>
        <p:txBody>
          <a:bodyPr wrap="square">
            <a:spAutoFit/>
          </a:bodyPr>
          <a:lstStyle/>
          <a:p>
            <a:pPr algn="ctr"/>
            <a:r>
              <a:rPr lang="en-US" sz="4000" b="1" u="sng" dirty="0"/>
              <a:t>Hebrews 13:5  </a:t>
            </a:r>
            <a:endParaRPr lang="en-US" sz="4000" u="sng" dirty="0"/>
          </a:p>
          <a:p>
            <a:pPr algn="ctr"/>
            <a:r>
              <a:rPr lang="en-US" sz="4000" dirty="0"/>
              <a:t>“Keep your lives free from the love of money and be content with what you have, because God has said, “Never will I leave you; never will I forsake you.”</a:t>
            </a:r>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r>
              <a:rPr lang="en-US" sz="4000" dirty="0"/>
              <a:t> </a:t>
            </a:r>
          </a:p>
          <a:p>
            <a:pPr algn="ctr"/>
            <a:r>
              <a:rPr lang="en-US" sz="4000" dirty="0"/>
              <a:t> </a:t>
            </a:r>
          </a:p>
          <a:p>
            <a:pPr algn="ctr"/>
            <a:endParaRPr lang="en-US" sz="4000" b="1" dirty="0"/>
          </a:p>
          <a:p>
            <a:pPr algn="ctr"/>
            <a:endParaRPr lang="en-US" sz="4000" b="1" dirty="0"/>
          </a:p>
          <a:p>
            <a:pPr algn="ctr"/>
            <a:r>
              <a:rPr lang="en-US" sz="4000" b="1" dirty="0"/>
              <a:t> </a:t>
            </a:r>
          </a:p>
          <a:p>
            <a:pPr algn="ctr"/>
            <a:endParaRPr lang="en-US" sz="4000" b="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938992"/>
          </a:xfrm>
          <a:prstGeom prst="rect">
            <a:avLst/>
          </a:prstGeom>
        </p:spPr>
        <p:txBody>
          <a:bodyPr wrap="square">
            <a:spAutoFit/>
          </a:bodyPr>
          <a:lstStyle/>
          <a:p>
            <a:pPr algn="ctr"/>
            <a:r>
              <a:rPr lang="en-US" sz="4000" b="1" dirty="0"/>
              <a:t>2. Faith gives way to fear when we make decisions based on Human Reason</a:t>
            </a:r>
            <a:endParaRPr lang="en-US" sz="4000" dirty="0"/>
          </a:p>
          <a:p>
            <a:pPr algn="ctr"/>
            <a:endParaRPr lang="en-US" sz="4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7"/>
            <a:ext cx="12192000" cy="5632311"/>
          </a:xfrm>
          <a:prstGeom prst="rect">
            <a:avLst/>
          </a:prstGeom>
        </p:spPr>
        <p:txBody>
          <a:bodyPr wrap="square">
            <a:spAutoFit/>
          </a:bodyPr>
          <a:lstStyle/>
          <a:p>
            <a:pPr algn="ctr"/>
            <a:r>
              <a:rPr lang="en-US" sz="4000" u="sng" dirty="0"/>
              <a:t> </a:t>
            </a:r>
            <a:r>
              <a:rPr lang="en-US" sz="4000" b="1" u="sng" dirty="0"/>
              <a:t>Hebrews 12:2-3</a:t>
            </a:r>
            <a:endParaRPr lang="en-US" sz="4000" u="sng" dirty="0"/>
          </a:p>
          <a:p>
            <a:pPr algn="ctr"/>
            <a:r>
              <a:rPr lang="en-US" sz="4000" dirty="0"/>
              <a:t>2 looking unto Jesus, the author and finisher of our faith, who for the joy that was set before Him endured the cross, despising the shame, and has sat down at the right hand of the throne of God. 3 For consider Him who endured such hostility from sinners against Himself, lest you become weary and discouraged in your souls.</a:t>
            </a:r>
          </a:p>
          <a:p>
            <a:pPr algn="ctr"/>
            <a:endParaRPr lang="en-US" sz="40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167"/>
            <a:ext cx="12192000" cy="3170099"/>
          </a:xfrm>
          <a:prstGeom prst="rect">
            <a:avLst/>
          </a:prstGeom>
        </p:spPr>
        <p:txBody>
          <a:bodyPr wrap="square">
            <a:spAutoFit/>
          </a:bodyPr>
          <a:lstStyle/>
          <a:p>
            <a:pPr algn="ctr"/>
            <a:r>
              <a:rPr lang="en-US" sz="4000" b="1" dirty="0"/>
              <a:t>3. When we forget that God is both our provider and protector, we take matters into our own hands</a:t>
            </a:r>
            <a:endParaRPr lang="en-US" sz="4000" dirty="0"/>
          </a:p>
          <a:p>
            <a:pPr algn="ctr"/>
            <a:r>
              <a:rPr lang="en-US" sz="4000" dirty="0"/>
              <a:t> </a:t>
            </a:r>
          </a:p>
          <a:p>
            <a:pPr algn="ctr"/>
            <a:endParaRPr lang="en-US" sz="40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358"/>
            <a:ext cx="12192000" cy="5016758"/>
          </a:xfrm>
          <a:prstGeom prst="rect">
            <a:avLst/>
          </a:prstGeom>
        </p:spPr>
        <p:txBody>
          <a:bodyPr wrap="square">
            <a:spAutoFit/>
          </a:bodyPr>
          <a:lstStyle/>
          <a:p>
            <a:pPr algn="ctr"/>
            <a:r>
              <a:rPr lang="en-US" sz="4000" b="1" u="sng" dirty="0"/>
              <a:t>Isaiah 55:8-9</a:t>
            </a:r>
            <a:endParaRPr lang="en-US" sz="4000" u="sng" dirty="0"/>
          </a:p>
          <a:p>
            <a:pPr algn="ctr"/>
            <a:r>
              <a:rPr lang="en-US" sz="4000" dirty="0"/>
              <a:t>8 "For My thoughts are not your thoughts, Nor are your ways My ways," says the LORD. 9 "For as the heavens are higher than the earth, So are My ways higher than your ways, And My thoughts than your thoughts. </a:t>
            </a:r>
          </a:p>
          <a:p>
            <a:pPr algn="ctr"/>
            <a:r>
              <a:rPr lang="en-US" sz="4000" dirty="0"/>
              <a:t> </a:t>
            </a:r>
          </a:p>
          <a:p>
            <a:pPr algn="ctr"/>
            <a:endParaRPr lang="en-US" sz="4000" b="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018949"/>
          </a:xfrm>
          <a:prstGeom prst="rect">
            <a:avLst/>
          </a:prstGeom>
        </p:spPr>
        <p:txBody>
          <a:bodyPr wrap="square">
            <a:spAutoFit/>
          </a:bodyPr>
          <a:lstStyle/>
          <a:p>
            <a:pPr algn="ctr"/>
            <a:r>
              <a:rPr lang="en-US" sz="4000" b="1" dirty="0"/>
              <a:t>4. When we give in to fear, we become willing to sacrifice our most precious possessions in order to gain the favor of others</a:t>
            </a:r>
            <a:endParaRPr lang="en-US" sz="4000" dirty="0"/>
          </a:p>
          <a:p>
            <a:pPr algn="ctr"/>
            <a:r>
              <a:rPr lang="en-US" sz="4000" dirty="0"/>
              <a:t> </a:t>
            </a:r>
          </a:p>
          <a:p>
            <a:pPr algn="ctr"/>
            <a:r>
              <a:rPr lang="en-US" sz="4000" dirty="0"/>
              <a:t> </a:t>
            </a:r>
          </a:p>
          <a:p>
            <a:pPr algn="ct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Matthew 10:28</a:t>
            </a:r>
            <a:endParaRPr lang="en-US" sz="4000" u="sng" dirty="0"/>
          </a:p>
          <a:p>
            <a:pPr algn="ctr"/>
            <a:r>
              <a:rPr lang="en-US" sz="4000" dirty="0">
                <a:solidFill>
                  <a:srgbClr val="FF0000"/>
                </a:solidFill>
              </a:rPr>
              <a:t>“And do not fear those who kill the body but cannot kill the soul. But rather fear Him who is able to destroy both soul and body in hell.” </a:t>
            </a:r>
          </a:p>
          <a:p>
            <a:pPr algn="ctr"/>
            <a:endParaRPr lang="en-US" sz="4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15800" cy="5216813"/>
          </a:xfrm>
          <a:prstGeom prst="rect">
            <a:avLst/>
          </a:prstGeom>
        </p:spPr>
        <p:txBody>
          <a:bodyPr wrap="square">
            <a:spAutoFit/>
          </a:bodyPr>
          <a:lstStyle/>
          <a:p>
            <a:pPr algn="ctr"/>
            <a:r>
              <a:rPr lang="en-US" sz="3700" b="1" u="sng" dirty="0"/>
              <a:t>Genesis 12:11-13</a:t>
            </a:r>
            <a:endParaRPr lang="en-US" sz="3700" u="sng" dirty="0"/>
          </a:p>
          <a:p>
            <a:pPr algn="ctr"/>
            <a:r>
              <a:rPr lang="en-US" sz="3700" dirty="0"/>
              <a:t>11 And it came to pass, when he was close to entering Egypt, that he said to Sarai his wife, "Indeed I know that you are a woman of beautiful countenance. 12 Therefore it will happen, when the Egyptians see you, that they will say, 'This is his wife'; and they will kill me, but they will let you live. </a:t>
            </a:r>
          </a:p>
          <a:p>
            <a:pPr algn="ctr"/>
            <a:r>
              <a:rPr lang="en-US" sz="3700" dirty="0"/>
              <a:t> </a:t>
            </a:r>
          </a:p>
          <a:p>
            <a:pPr algn="ctr"/>
            <a:endParaRPr lang="en-US" sz="3700" dirty="0"/>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19266</TotalTime>
  <Words>3572</Words>
  <Application>Microsoft Office PowerPoint</Application>
  <PresentationFormat>Widescreen</PresentationFormat>
  <Paragraphs>262</Paragraphs>
  <Slides>125</Slides>
  <Notes>2</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125</vt:i4>
      </vt:variant>
    </vt:vector>
  </HeadingPairs>
  <TitlesOfParts>
    <vt:vector size="135" baseType="lpstr">
      <vt:lpstr>Arial</vt:lpstr>
      <vt:lpstr>Arial Black</vt:lpstr>
      <vt:lpstr>Calibri</vt:lpstr>
      <vt:lpstr>Calibri Light</vt:lpstr>
      <vt:lpstr>Verdana</vt:lpstr>
      <vt:lpstr>Verdana Pro</vt:lpstr>
      <vt:lpstr>1_Mountain Top</vt:lpstr>
      <vt:lpstr>2_Mountain Top</vt:lpstr>
      <vt:lpstr>3_Mountain Top</vt:lpstr>
      <vt:lpstr>1_office theme</vt:lpstr>
      <vt:lpstr>PowerPoint Presentation</vt:lpstr>
      <vt:lpstr>Stand In Your Love (Bethel)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1232</cp:revision>
  <dcterms:created xsi:type="dcterms:W3CDTF">2013-06-05T21:04:28Z</dcterms:created>
  <dcterms:modified xsi:type="dcterms:W3CDTF">2022-09-11T05:18:04Z</dcterms:modified>
</cp:coreProperties>
</file>