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88" r:id="rId2"/>
    <p:sldMasterId id="2147483713" r:id="rId3"/>
    <p:sldMasterId id="2147483725" r:id="rId4"/>
  </p:sldMasterIdLst>
  <p:notesMasterIdLst>
    <p:notesMasterId r:id="rId138"/>
  </p:notesMasterIdLst>
  <p:handoutMasterIdLst>
    <p:handoutMasterId r:id="rId139"/>
  </p:handoutMasterIdLst>
  <p:sldIdLst>
    <p:sldId id="906" r:id="rId5"/>
    <p:sldId id="1199" r:id="rId6"/>
    <p:sldId id="1200" r:id="rId7"/>
    <p:sldId id="1201" r:id="rId8"/>
    <p:sldId id="1202" r:id="rId9"/>
    <p:sldId id="1203" r:id="rId10"/>
    <p:sldId id="1204" r:id="rId11"/>
    <p:sldId id="1205" r:id="rId12"/>
    <p:sldId id="1206" r:id="rId13"/>
    <p:sldId id="1207" r:id="rId14"/>
    <p:sldId id="372" r:id="rId15"/>
    <p:sldId id="1208" r:id="rId16"/>
    <p:sldId id="1209" r:id="rId17"/>
    <p:sldId id="1210" r:id="rId18"/>
    <p:sldId id="1211" r:id="rId19"/>
    <p:sldId id="1212" r:id="rId20"/>
    <p:sldId id="1213" r:id="rId21"/>
    <p:sldId id="1214" r:id="rId22"/>
    <p:sldId id="1215" r:id="rId23"/>
    <p:sldId id="1216" r:id="rId24"/>
    <p:sldId id="1217" r:id="rId25"/>
    <p:sldId id="1040" r:id="rId26"/>
    <p:sldId id="1041" r:id="rId27"/>
    <p:sldId id="387" r:id="rId28"/>
    <p:sldId id="1042" r:id="rId29"/>
    <p:sldId id="389" r:id="rId30"/>
    <p:sldId id="390" r:id="rId31"/>
    <p:sldId id="391" r:id="rId32"/>
    <p:sldId id="1232" r:id="rId33"/>
    <p:sldId id="1233" r:id="rId34"/>
    <p:sldId id="1234" r:id="rId35"/>
    <p:sldId id="1235" r:id="rId36"/>
    <p:sldId id="1236" r:id="rId37"/>
    <p:sldId id="1237" r:id="rId38"/>
    <p:sldId id="1238" r:id="rId39"/>
    <p:sldId id="1239" r:id="rId40"/>
    <p:sldId id="1240" r:id="rId41"/>
    <p:sldId id="1241" r:id="rId42"/>
    <p:sldId id="1242" r:id="rId43"/>
    <p:sldId id="1243" r:id="rId44"/>
    <p:sldId id="1244" r:id="rId45"/>
    <p:sldId id="1245" r:id="rId46"/>
    <p:sldId id="1246" r:id="rId47"/>
    <p:sldId id="1247" r:id="rId48"/>
    <p:sldId id="420" r:id="rId49"/>
    <p:sldId id="421" r:id="rId50"/>
    <p:sldId id="422" r:id="rId51"/>
    <p:sldId id="423" r:id="rId52"/>
    <p:sldId id="424" r:id="rId53"/>
    <p:sldId id="425" r:id="rId54"/>
    <p:sldId id="426" r:id="rId55"/>
    <p:sldId id="427" r:id="rId56"/>
    <p:sldId id="428" r:id="rId57"/>
    <p:sldId id="429" r:id="rId58"/>
    <p:sldId id="419" r:id="rId59"/>
    <p:sldId id="430" r:id="rId60"/>
    <p:sldId id="432" r:id="rId61"/>
    <p:sldId id="462" r:id="rId62"/>
    <p:sldId id="440" r:id="rId63"/>
    <p:sldId id="441" r:id="rId64"/>
    <p:sldId id="442" r:id="rId65"/>
    <p:sldId id="443" r:id="rId66"/>
    <p:sldId id="444" r:id="rId67"/>
    <p:sldId id="445" r:id="rId68"/>
    <p:sldId id="451" r:id="rId69"/>
    <p:sldId id="447" r:id="rId70"/>
    <p:sldId id="448" r:id="rId71"/>
    <p:sldId id="449" r:id="rId72"/>
    <p:sldId id="450" r:id="rId73"/>
    <p:sldId id="452" r:id="rId74"/>
    <p:sldId id="453" r:id="rId75"/>
    <p:sldId id="454" r:id="rId76"/>
    <p:sldId id="455" r:id="rId77"/>
    <p:sldId id="1014" r:id="rId78"/>
    <p:sldId id="999" r:id="rId79"/>
    <p:sldId id="1000" r:id="rId80"/>
    <p:sldId id="1001" r:id="rId81"/>
    <p:sldId id="1002" r:id="rId82"/>
    <p:sldId id="1003" r:id="rId83"/>
    <p:sldId id="1004" r:id="rId84"/>
    <p:sldId id="1005" r:id="rId85"/>
    <p:sldId id="1006" r:id="rId86"/>
    <p:sldId id="1228" r:id="rId87"/>
    <p:sldId id="1229" r:id="rId88"/>
    <p:sldId id="1230" r:id="rId89"/>
    <p:sldId id="1231" r:id="rId90"/>
    <p:sldId id="1011" r:id="rId91"/>
    <p:sldId id="1012" r:id="rId92"/>
    <p:sldId id="1013" r:id="rId93"/>
    <p:sldId id="460" r:id="rId94"/>
    <p:sldId id="367" r:id="rId95"/>
    <p:sldId id="464" r:id="rId96"/>
    <p:sldId id="465" r:id="rId97"/>
    <p:sldId id="431" r:id="rId98"/>
    <p:sldId id="461" r:id="rId99"/>
    <p:sldId id="519" r:id="rId100"/>
    <p:sldId id="369" r:id="rId101"/>
    <p:sldId id="520" r:id="rId102"/>
    <p:sldId id="373" r:id="rId103"/>
    <p:sldId id="374" r:id="rId104"/>
    <p:sldId id="375" r:id="rId105"/>
    <p:sldId id="376" r:id="rId106"/>
    <p:sldId id="368" r:id="rId107"/>
    <p:sldId id="377" r:id="rId108"/>
    <p:sldId id="378" r:id="rId109"/>
    <p:sldId id="1218" r:id="rId110"/>
    <p:sldId id="379" r:id="rId111"/>
    <p:sldId id="380" r:id="rId112"/>
    <p:sldId id="382" r:id="rId113"/>
    <p:sldId id="383" r:id="rId114"/>
    <p:sldId id="384" r:id="rId115"/>
    <p:sldId id="385" r:id="rId116"/>
    <p:sldId id="386" r:id="rId117"/>
    <p:sldId id="388" r:id="rId118"/>
    <p:sldId id="528" r:id="rId119"/>
    <p:sldId id="527" r:id="rId120"/>
    <p:sldId id="882" r:id="rId121"/>
    <p:sldId id="880" r:id="rId122"/>
    <p:sldId id="903" r:id="rId123"/>
    <p:sldId id="902" r:id="rId124"/>
    <p:sldId id="901" r:id="rId125"/>
    <p:sldId id="900" r:id="rId126"/>
    <p:sldId id="899" r:id="rId127"/>
    <p:sldId id="898" r:id="rId128"/>
    <p:sldId id="897" r:id="rId129"/>
    <p:sldId id="969" r:id="rId130"/>
    <p:sldId id="970" r:id="rId131"/>
    <p:sldId id="971" r:id="rId132"/>
    <p:sldId id="972" r:id="rId133"/>
    <p:sldId id="973" r:id="rId134"/>
    <p:sldId id="974" r:id="rId135"/>
    <p:sldId id="975" r:id="rId136"/>
    <p:sldId id="859" r:id="rId137"/>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C9480"/>
    <a:srgbClr val="993366"/>
    <a:srgbClr val="C7C7C7"/>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76" autoAdjust="0"/>
    <p:restoredTop sz="91422" autoAdjust="0"/>
  </p:normalViewPr>
  <p:slideViewPr>
    <p:cSldViewPr>
      <p:cViewPr varScale="1">
        <p:scale>
          <a:sx n="104" d="100"/>
          <a:sy n="104" d="100"/>
        </p:scale>
        <p:origin x="564" y="13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notesMaster" Target="notesMasters/notesMaster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handoutMaster" Target="handoutMasters/handoutMaster1.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theme" Target="theme/theme1.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6"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9/16/2022</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011405347"/>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9/16/2022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547772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9/16/2022</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06425239"/>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9/16/2022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40840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9/16/2022</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5946799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9/16/2022</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068728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9/16/2022</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42242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9/16/2022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97369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9/16/2022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17381152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9/16/2022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015745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9/16/2022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872978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29718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438765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251182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9/16/2022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771231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9/16/2022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608500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9/16/2022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27016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87863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713360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400906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092794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49868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743446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4780166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346446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4887002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975983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242478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0090441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2785023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3107062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4474041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9743903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1358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9/16/2022</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28038858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9/16/2022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94671900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2186227366"/>
      </p:ext>
    </p:extLst>
  </p:cSld>
  <p:clrMap bg1="dk2" tx1="lt1" bg2="dk1"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9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845788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me Nothing can change the way I belong to You</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Yes I do Nothing can separate Nothing can change</a:t>
            </a:r>
          </a:p>
        </p:txBody>
      </p:sp>
    </p:spTree>
    <p:extLst>
      <p:ext uri="{BB962C8B-B14F-4D97-AF65-F5344CB8AC3E}">
        <p14:creationId xmlns:p14="http://schemas.microsoft.com/office/powerpoint/2010/main" val="83983171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7620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Key Biblical Principles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lvl="0" algn="ctr">
              <a:defRPr/>
            </a:pPr>
            <a:endParaRPr kumimoji="0" lang="en-US" sz="4000" b="0" i="0" u="none" strike="noStrike" kern="1200" cap="none" spc="0" normalizeH="0" baseline="0" noProof="0" dirty="0">
              <a:ln>
                <a:noFill/>
              </a:ln>
              <a:solidFill>
                <a:srgbClr val="FFFFFF"/>
              </a:solidFill>
              <a:effectLst/>
              <a:uLnTx/>
              <a:uFillTx/>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Seeking It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7150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8:11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wisdom is better than rubies, And all the things one may desire cannot be compared with her”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268200" cy="60198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Proverbs 2:4-7</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4 If you seek her as silver, And search for her as for hidden treasures; 5 Then you will understand the fear of the LORD, And find the knowledge of God. 6 For the LORD gives wisdom; From His mouth come knowledge and understanding; 7 He stores up sound wisdom for the upright; He is a shield to those who walk uprightly…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kumimoji="0" lang="en-US" sz="38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038600" y="0"/>
            <a:ext cx="8153400" cy="5257800"/>
          </a:xfrm>
          <a:prstGeom prst="rect">
            <a:avLst/>
          </a:prstGeom>
        </p:spPr>
        <p:txBody>
          <a:bodyPr/>
          <a:lstStyle/>
          <a:p>
            <a:pPr marL="0" marR="0">
              <a:lnSpc>
                <a:spcPct val="115000"/>
              </a:lnSpc>
              <a:spcBef>
                <a:spcPts val="0"/>
              </a:spcBef>
              <a:spcAft>
                <a:spcPts val="0"/>
              </a:spcAft>
            </a:pPr>
            <a:r>
              <a:rPr lang="en-US" sz="7000" b="1" dirty="0">
                <a:effectLst/>
                <a:latin typeface="Verdana" panose="020B0604030504040204" pitchFamily="34" charset="0"/>
                <a:ea typeface="Calibri" panose="020F0502020204030204" pitchFamily="34" charset="0"/>
                <a:cs typeface="Times New Roman" panose="02020603050405020304" pitchFamily="18" charset="0"/>
              </a:rPr>
              <a:t>B</a:t>
            </a:r>
            <a:r>
              <a:rPr lang="en-US" sz="7000" dirty="0">
                <a:effectLst/>
                <a:latin typeface="Verdana" panose="020B0604030504040204" pitchFamily="34" charset="0"/>
                <a:ea typeface="Calibri" panose="020F0502020204030204" pitchFamily="34" charset="0"/>
                <a:cs typeface="Times New Roman" panose="02020603050405020304" pitchFamily="18" charset="0"/>
              </a:rPr>
              <a:t>asic</a:t>
            </a:r>
            <a:r>
              <a:rPr lang="en-US" sz="7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7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7000" b="1" dirty="0">
                <a:effectLst/>
                <a:latin typeface="Verdana" panose="020B0604030504040204" pitchFamily="34" charset="0"/>
                <a:ea typeface="Calibri" panose="020F0502020204030204" pitchFamily="34" charset="0"/>
                <a:cs typeface="Times New Roman" panose="02020603050405020304" pitchFamily="18" charset="0"/>
              </a:rPr>
              <a:t>I</a:t>
            </a:r>
            <a:r>
              <a:rPr lang="en-US" sz="7000" dirty="0">
                <a:effectLst/>
                <a:latin typeface="Verdana" panose="020B0604030504040204" pitchFamily="34" charset="0"/>
                <a:ea typeface="Calibri" panose="020F0502020204030204" pitchFamily="34" charset="0"/>
                <a:cs typeface="Times New Roman" panose="02020603050405020304" pitchFamily="18" charset="0"/>
              </a:rPr>
              <a:t>nstructions </a:t>
            </a:r>
            <a:endParaRPr lang="en-US" sz="7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7000" b="1" dirty="0">
                <a:effectLst/>
                <a:latin typeface="Verdana" panose="020B0604030504040204" pitchFamily="34" charset="0"/>
                <a:ea typeface="Calibri" panose="020F0502020204030204" pitchFamily="34" charset="0"/>
                <a:cs typeface="Times New Roman" panose="02020603050405020304" pitchFamily="18" charset="0"/>
              </a:rPr>
              <a:t>B</a:t>
            </a:r>
            <a:r>
              <a:rPr lang="en-US" sz="7000" dirty="0">
                <a:effectLst/>
                <a:latin typeface="Verdana" panose="020B0604030504040204" pitchFamily="34" charset="0"/>
                <a:ea typeface="Calibri" panose="020F0502020204030204" pitchFamily="34" charset="0"/>
                <a:cs typeface="Times New Roman" panose="02020603050405020304" pitchFamily="18" charset="0"/>
              </a:rPr>
              <a:t>efore</a:t>
            </a:r>
            <a:endParaRPr lang="en-US" sz="7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7000" b="1" dirty="0">
                <a:effectLst/>
                <a:latin typeface="Verdana" panose="020B0604030504040204" pitchFamily="34" charset="0"/>
                <a:ea typeface="Calibri" panose="020F0502020204030204" pitchFamily="34" charset="0"/>
                <a:cs typeface="Times New Roman" panose="02020603050405020304" pitchFamily="18" charset="0"/>
              </a:rPr>
              <a:t>L</a:t>
            </a:r>
            <a:r>
              <a:rPr lang="en-US" sz="7000" dirty="0">
                <a:effectLst/>
                <a:latin typeface="Verdana" panose="020B0604030504040204" pitchFamily="34" charset="0"/>
                <a:ea typeface="Calibri" panose="020F0502020204030204" pitchFamily="34" charset="0"/>
                <a:cs typeface="Times New Roman" panose="02020603050405020304" pitchFamily="18" charset="0"/>
              </a:rPr>
              <a:t>eaving</a:t>
            </a:r>
            <a:endParaRPr lang="en-US" sz="7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7000" b="1" dirty="0">
                <a:effectLst/>
                <a:latin typeface="Verdana" panose="020B0604030504040204" pitchFamily="34" charset="0"/>
                <a:ea typeface="Calibri" panose="020F0502020204030204" pitchFamily="34" charset="0"/>
                <a:cs typeface="Times New Roman" panose="02020603050405020304" pitchFamily="18" charset="0"/>
              </a:rPr>
              <a:t>E</a:t>
            </a:r>
            <a:r>
              <a:rPr lang="en-US" sz="7000" dirty="0">
                <a:effectLst/>
                <a:latin typeface="Verdana" panose="020B0604030504040204" pitchFamily="34" charset="0"/>
                <a:ea typeface="Calibri" panose="020F0502020204030204" pitchFamily="34" charset="0"/>
                <a:cs typeface="Times New Roman" panose="02020603050405020304" pitchFamily="18" charset="0"/>
              </a:rPr>
              <a:t>arth</a:t>
            </a:r>
            <a:endParaRPr lang="en-US" sz="7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7000"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10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Heeding Godly Counsel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10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Blessed is the man Who walks not in the counsel of the ungodly, Nor stands in the path of sinners, Nor sits in the seat of the scornful; 2 But his delight is in the law of the LORD, And in His law he meditates day and night.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36119785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4" name="Rectangle 3"/>
          <p:cNvSpPr txBox="1">
            <a:spLocks noChangeArrowheads="1"/>
          </p:cNvSpPr>
          <p:nvPr/>
        </p:nvSpPr>
        <p:spPr>
          <a:xfrm>
            <a:off x="0" y="0"/>
            <a:ext cx="12192000" cy="5105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He shall be like a tree Planted by the rivers of water, That brings forth its fruit in its season, Whose leaf also shall not wither; And whatever he does shall prosper. 4 The ungodly are not so, But are like the chaff which the wind drives away.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248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Therefore the ungodly shall not stand in the judgment, Nor sinners in the congregation of the righteous. 6 For the LORD knows the way of the righteous, But the way of the ungodly shall perish.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1054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Proverbs 15:31-33</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31 The ear that hears the rebukes of life Will abide among the wise. 32 He who disdains instruction despises his own soul, But he who heeds rebuke gets understanding. 33 The fear of the LORD is the instruction of wisdom, And before honor is humility.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the way You love me Nothing can change the way</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I belong to You Yes I do Nothing can separate I'm</a:t>
            </a:r>
          </a:p>
        </p:txBody>
      </p:sp>
    </p:spTree>
    <p:extLst>
      <p:ext uri="{BB962C8B-B14F-4D97-AF65-F5344CB8AC3E}">
        <p14:creationId xmlns:p14="http://schemas.microsoft.com/office/powerpoint/2010/main" val="123784154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7348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Associating with the Wise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13:20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“He who walks with wise men will be wise, But the companion of fools will be destroyed”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105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3:5-6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Trust in the LORD with all your heart, And lean not on your own understanding; 6 In all your ways acknowledge Him, And He shall direct your paths.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4:8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“Finally, brethren, whatever things are true, whatever things are noble, whatever things are just, whatever things are pure, whatever things are lovely, whatever things are of good report, if there is any virtue and if there is anything praiseworthy--meditate on these things”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172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Meditating on God’s Word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Joshua 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“This Book of the Law shall not depart from your mouth, but you shall meditate in it day and night, that you may observe to do according to all that is written in it. For then you will make your way prosperous, and then you will have good success”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5485832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139:4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“Even before a word is on my tongue, behold, O Lord, you know it altogether”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3867849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Obeying Scriptural Principles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25830324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8:33-34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33 Hear instruction and be wise, And do not disdain it. 34 Blessed is the man who listens to me, Watching daily at my gates, Waiting at the posts of my doors.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48514526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Praying For It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191398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climb a mountain I am a child of love I found a world of freedom I am a child of love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climb</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63069094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James 1:5-6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If any of you lacks wisdom, let him ask of God, who gives to all liberally and without reproach, and it will be given to him. 6 But let him ask in faith, with no doubting, for he who doubts is like a wave of the sea driven and tossed by the wind.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7200" dirty="0">
                <a:effectLst/>
                <a:latin typeface="Verdana" panose="020B0604030504040204" pitchFamily="34" charset="0"/>
                <a:ea typeface="Calibri" panose="020F0502020204030204" pitchFamily="34" charset="0"/>
                <a:cs typeface="Times New Roman" panose="02020603050405020304" pitchFamily="18" charset="0"/>
              </a:rPr>
              <a:t>  </a:t>
            </a:r>
            <a:endParaRPr lang="en-US" sz="7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5404389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without faith it is impossible to please Him, for he who comes to God must believe that He is, and that He is a rewarder of those who diligently seek Him”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31075688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Observing how God Works in the World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79066700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14:16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 wise man fears and departs from evil, But a fool rages and is self-confident”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80554052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6:6-11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Go to the ant, you sluggard! Consider her ways and be wise, 7 Which, having no captain, Overseer or ruler, 8 Provides her supplies in the summer, And gathers her food in the harvest. 9 How long will you slumber, O sluggard? When will you rise from your sleep?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20702013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10 A little sleep, a little slumber, A little folding of the hands to sleep--11 So shall your poverty come on you like a prowler, And your need like an armed man.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89656950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 mountain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shout about it I am a child of love I found a world of freedom I found a friend in</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85996371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panose="020B0604020202020204" pitchFamily="34" charset="0"/>
                <a:ea typeface="+mn-lt"/>
                <a:cs typeface="Arial" panose="020B0604020202020204" pitchFamily="34" charset="0"/>
              </a:rPr>
              <a:t>Jesus I am a child of love, oh yeah </a:t>
            </a:r>
            <a:r>
              <a:rPr lang="en-US" sz="4400" dirty="0" err="1">
                <a:solidFill>
                  <a:schemeClr val="bg1"/>
                </a:solidFill>
                <a:latin typeface="Arial" panose="020B0604020202020204" pitchFamily="34" charset="0"/>
                <a:ea typeface="+mn-lt"/>
                <a:cs typeface="Arial" panose="020B0604020202020204" pitchFamily="34" charset="0"/>
              </a:rPr>
              <a:t>Yeah</a:t>
            </a:r>
            <a:r>
              <a:rPr lang="en-US" sz="4400" dirty="0">
                <a:solidFill>
                  <a:schemeClr val="bg1"/>
                </a:solidFill>
                <a:latin typeface="Arial" panose="020B0604020202020204" pitchFamily="34" charset="0"/>
                <a:ea typeface="+mn-lt"/>
                <a:cs typeface="Arial" panose="020B0604020202020204" pitchFamily="34" charset="0"/>
              </a:rPr>
              <a:t>, I am a child of love I am a child of love</a:t>
            </a:r>
            <a:endParaRPr lang="en-US" sz="4400" dirty="0">
              <a:solidFill>
                <a:schemeClr val="bg1"/>
              </a:solidFill>
              <a:latin typeface="Arial"/>
              <a:ea typeface="+mn-lt"/>
              <a:cs typeface="+mn-lt"/>
            </a:endParaRPr>
          </a:p>
        </p:txBody>
      </p:sp>
    </p:spTree>
    <p:extLst>
      <p:ext uri="{BB962C8B-B14F-4D97-AF65-F5344CB8AC3E}">
        <p14:creationId xmlns:p14="http://schemas.microsoft.com/office/powerpoint/2010/main" val="521273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Been the same.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climb the mountain.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shout about it. I am a child of love. I found a </a:t>
            </a:r>
          </a:p>
        </p:txBody>
      </p:sp>
    </p:spTree>
    <p:extLst>
      <p:ext uri="{BB962C8B-B14F-4D97-AF65-F5344CB8AC3E}">
        <p14:creationId xmlns:p14="http://schemas.microsoft.com/office/powerpoint/2010/main" val="4267205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World of freedom. I found a friend in Jesus. I am a child of love. I’ve felt the sting of the fire. But I saw </a:t>
            </a:r>
          </a:p>
        </p:txBody>
      </p:sp>
    </p:spTree>
    <p:extLst>
      <p:ext uri="{BB962C8B-B14F-4D97-AF65-F5344CB8AC3E}">
        <p14:creationId xmlns:p14="http://schemas.microsoft.com/office/powerpoint/2010/main" val="3893253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in the flames. Just when I thought it was over. You broke me out of the grave.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climb A</a:t>
            </a:r>
          </a:p>
        </p:txBody>
      </p:sp>
    </p:spTree>
    <p:extLst>
      <p:ext uri="{BB962C8B-B14F-4D97-AF65-F5344CB8AC3E}">
        <p14:creationId xmlns:p14="http://schemas.microsoft.com/office/powerpoint/2010/main" val="450981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Mountain.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shout about it. I am a child of love. I found a world of freedom. I found a friend in</a:t>
            </a:r>
          </a:p>
        </p:txBody>
      </p:sp>
    </p:spTree>
    <p:extLst>
      <p:ext uri="{BB962C8B-B14F-4D97-AF65-F5344CB8AC3E}">
        <p14:creationId xmlns:p14="http://schemas.microsoft.com/office/powerpoint/2010/main" val="2595497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Jesus. I am a child of love. I’m </a:t>
            </a:r>
            <a:r>
              <a:rPr lang="en-US" sz="4000" dirty="0" err="1">
                <a:solidFill>
                  <a:schemeClr val="bg1"/>
                </a:solidFill>
                <a:latin typeface="Arial"/>
                <a:ea typeface="+mn-lt"/>
                <a:cs typeface="+mn-lt"/>
              </a:rPr>
              <a:t>gona</a:t>
            </a:r>
            <a:r>
              <a:rPr lang="en-US" sz="4000" dirty="0">
                <a:solidFill>
                  <a:schemeClr val="bg1"/>
                </a:solidFill>
                <a:latin typeface="Arial"/>
                <a:ea typeface="+mn-lt"/>
                <a:cs typeface="+mn-lt"/>
              </a:rPr>
              <a:t> climb a mountain,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shout about it. I am a child of</a:t>
            </a:r>
          </a:p>
        </p:txBody>
      </p:sp>
    </p:spTree>
    <p:extLst>
      <p:ext uri="{BB962C8B-B14F-4D97-AF65-F5344CB8AC3E}">
        <p14:creationId xmlns:p14="http://schemas.microsoft.com/office/powerpoint/2010/main" val="1376971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Child of Love</a:t>
            </a:r>
          </a:p>
          <a:p>
            <a:pPr marL="0" indent="0" algn="ctr">
              <a:buNone/>
            </a:pPr>
            <a:r>
              <a:rPr lang="en-US" sz="4400" b="1" dirty="0">
                <a:solidFill>
                  <a:schemeClr val="bg1"/>
                </a:solidFill>
                <a:latin typeface="Arial"/>
                <a:ea typeface="+mn-lt"/>
                <a:cs typeface="+mn-lt"/>
              </a:rPr>
              <a:t>(We The Kingdom)</a:t>
            </a:r>
          </a:p>
        </p:txBody>
      </p:sp>
    </p:spTree>
    <p:extLst>
      <p:ext uri="{BB962C8B-B14F-4D97-AF65-F5344CB8AC3E}">
        <p14:creationId xmlns:p14="http://schemas.microsoft.com/office/powerpoint/2010/main" val="1068730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Love. I found a world of freedom, I found a friend in Jesus. I am a child of love. Yeah Oh I am a child of </a:t>
            </a:r>
          </a:p>
        </p:txBody>
      </p:sp>
    </p:spTree>
    <p:extLst>
      <p:ext uri="{BB962C8B-B14F-4D97-AF65-F5344CB8AC3E}">
        <p14:creationId xmlns:p14="http://schemas.microsoft.com/office/powerpoint/2010/main" val="124786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Love. Yeah oh I am a child of love. Nothing can change the way you love me. Nothing can change </a:t>
            </a:r>
          </a:p>
        </p:txBody>
      </p:sp>
    </p:spTree>
    <p:extLst>
      <p:ext uri="{BB962C8B-B14F-4D97-AF65-F5344CB8AC3E}">
        <p14:creationId xmlns:p14="http://schemas.microsoft.com/office/powerpoint/2010/main" val="1293410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way. I belong to you. Yes’ I do, nothing can separate. Nothing can change the way you love me.</a:t>
            </a:r>
          </a:p>
        </p:txBody>
      </p:sp>
    </p:spTree>
    <p:extLst>
      <p:ext uri="{BB962C8B-B14F-4D97-AF65-F5344CB8AC3E}">
        <p14:creationId xmlns:p14="http://schemas.microsoft.com/office/powerpoint/2010/main" val="542966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Nothing can change the way. I belong to you. Yes, I do. Nothing can separate.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climb a</a:t>
            </a:r>
          </a:p>
        </p:txBody>
      </p:sp>
    </p:spTree>
    <p:extLst>
      <p:ext uri="{BB962C8B-B14F-4D97-AF65-F5344CB8AC3E}">
        <p14:creationId xmlns:p14="http://schemas.microsoft.com/office/powerpoint/2010/main" val="3864988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Mountain, I am a child of love. I found a world of Freedom. I am a child of Love.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climb a</a:t>
            </a:r>
          </a:p>
        </p:txBody>
      </p:sp>
    </p:spTree>
    <p:extLst>
      <p:ext uri="{BB962C8B-B14F-4D97-AF65-F5344CB8AC3E}">
        <p14:creationId xmlns:p14="http://schemas.microsoft.com/office/powerpoint/2010/main" val="853338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Mountain,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shout about it. I am a child of love. I found a world of freedom. I found a friend in </a:t>
            </a:r>
          </a:p>
        </p:txBody>
      </p:sp>
    </p:spTree>
    <p:extLst>
      <p:ext uri="{BB962C8B-B14F-4D97-AF65-F5344CB8AC3E}">
        <p14:creationId xmlns:p14="http://schemas.microsoft.com/office/powerpoint/2010/main" val="2517230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Jesus. I am a child of Love.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climb a mountain.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shout about it. I am a child of</a:t>
            </a:r>
          </a:p>
        </p:txBody>
      </p:sp>
    </p:spTree>
    <p:extLst>
      <p:ext uri="{BB962C8B-B14F-4D97-AF65-F5344CB8AC3E}">
        <p14:creationId xmlns:p14="http://schemas.microsoft.com/office/powerpoint/2010/main" val="343733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Love. I found a world of freedom. I found a friend in Jesus. I am a child of love. Oh Yeah, oh I am a child </a:t>
            </a:r>
          </a:p>
        </p:txBody>
      </p:sp>
    </p:spTree>
    <p:extLst>
      <p:ext uri="{BB962C8B-B14F-4D97-AF65-F5344CB8AC3E}">
        <p14:creationId xmlns:p14="http://schemas.microsoft.com/office/powerpoint/2010/main" val="2549020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Of love. Oh yeah, oh I am a child of love. Oh yeah ,I am a child of love.</a:t>
            </a:r>
          </a:p>
        </p:txBody>
      </p:sp>
    </p:spTree>
    <p:extLst>
      <p:ext uri="{BB962C8B-B14F-4D97-AF65-F5344CB8AC3E}">
        <p14:creationId xmlns:p14="http://schemas.microsoft.com/office/powerpoint/2010/main" val="3795336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“This is Amazing Grace”</a:t>
            </a:r>
          </a:p>
          <a:p>
            <a:pPr marL="0" indent="0" algn="ctr">
              <a:buNone/>
            </a:pPr>
            <a:r>
              <a:rPr lang="en-US" sz="4400" b="1" dirty="0">
                <a:solidFill>
                  <a:schemeClr val="bg1"/>
                </a:solidFill>
                <a:latin typeface="Arial"/>
                <a:ea typeface="+mn-lt"/>
                <a:cs typeface="+mn-lt"/>
              </a:rPr>
              <a:t>(</a:t>
            </a:r>
            <a:r>
              <a:rPr lang="en-US" sz="4400" b="1">
                <a:solidFill>
                  <a:schemeClr val="bg1"/>
                </a:solidFill>
                <a:latin typeface="Arial"/>
                <a:ea typeface="+mn-lt"/>
                <a:cs typeface="+mn-lt"/>
              </a:rPr>
              <a:t>Phil Wickham)</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3282877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 was walking the wayside Lost on a lonely road I was chasing the high life </a:t>
            </a:r>
            <a:r>
              <a:rPr lang="en-US" sz="4000" dirty="0" err="1">
                <a:solidFill>
                  <a:schemeClr val="bg1"/>
                </a:solidFill>
                <a:latin typeface="Arial" panose="020B0604020202020204" pitchFamily="34" charset="0"/>
                <a:ea typeface="+mn-lt"/>
                <a:cs typeface="Arial" panose="020B0604020202020204" pitchFamily="34" charset="0"/>
              </a:rPr>
              <a:t>Tryna</a:t>
            </a:r>
            <a:r>
              <a:rPr lang="en-US" sz="4000" dirty="0">
                <a:solidFill>
                  <a:schemeClr val="bg1"/>
                </a:solidFill>
                <a:latin typeface="Arial" panose="020B0604020202020204" pitchFamily="34" charset="0"/>
                <a:ea typeface="+mn-lt"/>
                <a:cs typeface="Arial" panose="020B0604020202020204" pitchFamily="34" charset="0"/>
              </a:rPr>
              <a:t> satisfy my soul All the</a:t>
            </a:r>
          </a:p>
        </p:txBody>
      </p:sp>
    </p:spTree>
    <p:extLst>
      <p:ext uri="{BB962C8B-B14F-4D97-AF65-F5344CB8AC3E}">
        <p14:creationId xmlns:p14="http://schemas.microsoft.com/office/powerpoint/2010/main" val="35624559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Who breaks the power of sin and darkness. Who’s love is mighty and so much stronger. The King of</a:t>
            </a:r>
          </a:p>
        </p:txBody>
      </p:sp>
    </p:spTree>
    <p:extLst>
      <p:ext uri="{BB962C8B-B14F-4D97-AF65-F5344CB8AC3E}">
        <p14:creationId xmlns:p14="http://schemas.microsoft.com/office/powerpoint/2010/main" val="36274802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glory ,the king above all kings. Who shakes the whole earth with holy thunder. And leaves us </a:t>
            </a:r>
          </a:p>
        </p:txBody>
      </p:sp>
    </p:spTree>
    <p:extLst>
      <p:ext uri="{BB962C8B-B14F-4D97-AF65-F5344CB8AC3E}">
        <p14:creationId xmlns:p14="http://schemas.microsoft.com/office/powerpoint/2010/main" val="17228204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in awe and wonder? The King of Glory, the King above all Kings. This is amazing grace. This is</a:t>
            </a:r>
          </a:p>
        </p:txBody>
      </p:sp>
    </p:spTree>
    <p:extLst>
      <p:ext uri="{BB962C8B-B14F-4D97-AF65-F5344CB8AC3E}">
        <p14:creationId xmlns:p14="http://schemas.microsoft.com/office/powerpoint/2010/main" val="2123345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unfailing love. That you would would take my place. That you would bear my cross. You laid down your</a:t>
            </a:r>
          </a:p>
        </p:txBody>
      </p:sp>
    </p:spTree>
    <p:extLst>
      <p:ext uri="{BB962C8B-B14F-4D97-AF65-F5344CB8AC3E}">
        <p14:creationId xmlns:p14="http://schemas.microsoft.com/office/powerpoint/2010/main" val="20346233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life. That I would be set free. Oh, Jesus I sing for all that you’ve done for me. Who brings our chaos back </a:t>
            </a:r>
          </a:p>
        </p:txBody>
      </p:sp>
    </p:spTree>
    <p:extLst>
      <p:ext uri="{BB962C8B-B14F-4D97-AF65-F5344CB8AC3E}">
        <p14:creationId xmlns:p14="http://schemas.microsoft.com/office/powerpoint/2010/main" val="25977314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into order. Who makes the orphans a son and daughter. The King of Glory, The King of Glory </a:t>
            </a:r>
          </a:p>
        </p:txBody>
      </p:sp>
    </p:spTree>
    <p:extLst>
      <p:ext uri="{BB962C8B-B14F-4D97-AF65-F5344CB8AC3E}">
        <p14:creationId xmlns:p14="http://schemas.microsoft.com/office/powerpoint/2010/main" val="3046606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into order. Who makes the orphans a son and daughter. The King of Glory, The King of Glory </a:t>
            </a:r>
          </a:p>
        </p:txBody>
      </p:sp>
    </p:spTree>
    <p:extLst>
      <p:ext uri="{BB962C8B-B14F-4D97-AF65-F5344CB8AC3E}">
        <p14:creationId xmlns:p14="http://schemas.microsoft.com/office/powerpoint/2010/main" val="32121599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Who rules the nation. With truth and justice . Shines like the sun in all of his brilliance. The King of Glory</a:t>
            </a:r>
          </a:p>
        </p:txBody>
      </p:sp>
    </p:spTree>
    <p:extLst>
      <p:ext uri="{BB962C8B-B14F-4D97-AF65-F5344CB8AC3E}">
        <p14:creationId xmlns:p14="http://schemas.microsoft.com/office/powerpoint/2010/main" val="2390473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The King above all Kings. This is Amazing Grace. This is unfailing love. That you would take my place.</a:t>
            </a:r>
          </a:p>
        </p:txBody>
      </p:sp>
    </p:spTree>
    <p:extLst>
      <p:ext uri="{BB962C8B-B14F-4D97-AF65-F5344CB8AC3E}">
        <p14:creationId xmlns:p14="http://schemas.microsoft.com/office/powerpoint/2010/main" val="26429072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That you would bear my cross. You laid down your life. That I would be set free. Oh, Jesus, I  sing for</a:t>
            </a:r>
          </a:p>
        </p:txBody>
      </p:sp>
    </p:spTree>
    <p:extLst>
      <p:ext uri="{BB962C8B-B14F-4D97-AF65-F5344CB8AC3E}">
        <p14:creationId xmlns:p14="http://schemas.microsoft.com/office/powerpoint/2010/main" val="3986575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lies I believed in Left me crying like the rain Then I saw lightning from Heaven And I've never been the</a:t>
            </a:r>
          </a:p>
        </p:txBody>
      </p:sp>
    </p:spTree>
    <p:extLst>
      <p:ext uri="{BB962C8B-B14F-4D97-AF65-F5344CB8AC3E}">
        <p14:creationId xmlns:p14="http://schemas.microsoft.com/office/powerpoint/2010/main" val="37168572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All that you've done for me. Worthy is the Lamb who was slain. Worthy is the King who conquered the </a:t>
            </a:r>
          </a:p>
        </p:txBody>
      </p:sp>
    </p:spTree>
    <p:extLst>
      <p:ext uri="{BB962C8B-B14F-4D97-AF65-F5344CB8AC3E}">
        <p14:creationId xmlns:p14="http://schemas.microsoft.com/office/powerpoint/2010/main" val="28047568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grave. Worthy is the Lamb who was slain. Worthy is the King who conquered the grave. Worthy is the</a:t>
            </a:r>
          </a:p>
        </p:txBody>
      </p:sp>
    </p:spTree>
    <p:extLst>
      <p:ext uri="{BB962C8B-B14F-4D97-AF65-F5344CB8AC3E}">
        <p14:creationId xmlns:p14="http://schemas.microsoft.com/office/powerpoint/2010/main" val="21688717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Lamb who was slain. Worthy, Worthy , Worthy. This is Amazing Grace. This is unfailing love. That you </a:t>
            </a:r>
          </a:p>
        </p:txBody>
      </p:sp>
    </p:spTree>
    <p:extLst>
      <p:ext uri="{BB962C8B-B14F-4D97-AF65-F5344CB8AC3E}">
        <p14:creationId xmlns:p14="http://schemas.microsoft.com/office/powerpoint/2010/main" val="33743568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would take my place. That you would bear my cross. You laid down your life. That I would be set free</a:t>
            </a:r>
          </a:p>
        </p:txBody>
      </p:sp>
    </p:spTree>
    <p:extLst>
      <p:ext uri="{BB962C8B-B14F-4D97-AF65-F5344CB8AC3E}">
        <p14:creationId xmlns:p14="http://schemas.microsoft.com/office/powerpoint/2010/main" val="27379854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Oh, Jesus I sing for. All that you’ve done for me.</a:t>
            </a:r>
          </a:p>
        </p:txBody>
      </p:sp>
    </p:spTree>
    <p:extLst>
      <p:ext uri="{BB962C8B-B14F-4D97-AF65-F5344CB8AC3E}">
        <p14:creationId xmlns:p14="http://schemas.microsoft.com/office/powerpoint/2010/main" val="31603780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“Holy Spirit”</a:t>
            </a:r>
          </a:p>
          <a:p>
            <a:pPr marL="0" indent="0" algn="ctr">
              <a:buNone/>
            </a:pPr>
            <a:r>
              <a:rPr lang="en-US" sz="4400" b="1" dirty="0">
                <a:solidFill>
                  <a:schemeClr val="bg1"/>
                </a:solidFill>
                <a:latin typeface="Arial"/>
                <a:ea typeface="+mn-lt"/>
                <a:cs typeface="+mn-lt"/>
              </a:rPr>
              <a:t>(Kim Walker)</a:t>
            </a:r>
          </a:p>
        </p:txBody>
      </p:sp>
    </p:spTree>
    <p:extLst>
      <p:ext uri="{BB962C8B-B14F-4D97-AF65-F5344CB8AC3E}">
        <p14:creationId xmlns:p14="http://schemas.microsoft.com/office/powerpoint/2010/main" val="9514131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There’s nothing worth more. That could ever come close. No thing can compare. You’re our living hope.</a:t>
            </a:r>
          </a:p>
        </p:txBody>
      </p:sp>
    </p:spTree>
    <p:extLst>
      <p:ext uri="{BB962C8B-B14F-4D97-AF65-F5344CB8AC3E}">
        <p14:creationId xmlns:p14="http://schemas.microsoft.com/office/powerpoint/2010/main" val="37930343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presence Lord. I’ve tasted and seen of the sweetest of loves. Where my heart becomes free </a:t>
            </a:r>
          </a:p>
        </p:txBody>
      </p:sp>
    </p:spTree>
    <p:extLst>
      <p:ext uri="{BB962C8B-B14F-4D97-AF65-F5344CB8AC3E}">
        <p14:creationId xmlns:p14="http://schemas.microsoft.com/office/powerpoint/2010/main" val="10598873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my shame is undone.  Your presence, Lord.</a:t>
            </a:r>
          </a:p>
          <a:p>
            <a:pPr marL="0" indent="0" algn="ctr">
              <a:buNone/>
            </a:pPr>
            <a:r>
              <a:rPr lang="en-US" sz="4000" dirty="0">
                <a:solidFill>
                  <a:schemeClr val="bg1"/>
                </a:solidFill>
                <a:latin typeface="Arial"/>
                <a:ea typeface="+mn-lt"/>
                <a:cs typeface="+mn-lt"/>
              </a:rPr>
              <a:t>Holy spirit you are welcome here. Come flood this</a:t>
            </a:r>
          </a:p>
        </p:txBody>
      </p:sp>
    </p:spTree>
    <p:extLst>
      <p:ext uri="{BB962C8B-B14F-4D97-AF65-F5344CB8AC3E}">
        <p14:creationId xmlns:p14="http://schemas.microsoft.com/office/powerpoint/2010/main" val="25873711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place and fill the atmosphere. Your glory God is what  our hearts long for. To be </a:t>
            </a:r>
            <a:r>
              <a:rPr lang="en-US" sz="4000" dirty="0" err="1">
                <a:solidFill>
                  <a:schemeClr val="bg1"/>
                </a:solidFill>
                <a:latin typeface="Arial"/>
                <a:ea typeface="+mn-lt"/>
                <a:cs typeface="+mn-lt"/>
              </a:rPr>
              <a:t>overcomed</a:t>
            </a:r>
            <a:r>
              <a:rPr lang="en-US" sz="4000" dirty="0">
                <a:solidFill>
                  <a:schemeClr val="bg1"/>
                </a:solidFill>
                <a:latin typeface="Arial"/>
                <a:ea typeface="+mn-lt"/>
                <a:cs typeface="+mn-lt"/>
              </a:rPr>
              <a:t>, By your</a:t>
            </a:r>
          </a:p>
        </p:txBody>
      </p:sp>
    </p:spTree>
    <p:extLst>
      <p:ext uri="{BB962C8B-B14F-4D97-AF65-F5344CB8AC3E}">
        <p14:creationId xmlns:p14="http://schemas.microsoft.com/office/powerpoint/2010/main" val="3516917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same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climb a mountain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shout about it I am a child of love I found a world of</a:t>
            </a:r>
          </a:p>
        </p:txBody>
      </p:sp>
    </p:spTree>
    <p:extLst>
      <p:ext uri="{BB962C8B-B14F-4D97-AF65-F5344CB8AC3E}">
        <p14:creationId xmlns:p14="http://schemas.microsoft.com/office/powerpoint/2010/main" val="21909964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presence Lord. There’s nothing worth more. That could ever come close. No thing can compare. </a:t>
            </a:r>
          </a:p>
        </p:txBody>
      </p:sp>
    </p:spTree>
    <p:extLst>
      <p:ext uri="{BB962C8B-B14F-4D97-AF65-F5344CB8AC3E}">
        <p14:creationId xmlns:p14="http://schemas.microsoft.com/office/powerpoint/2010/main" val="14894225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you’re living hope. Your presence, Lord. I’ve tasted and seen of the sweetest of loves. Where my heart </a:t>
            </a:r>
          </a:p>
        </p:txBody>
      </p:sp>
    </p:spTree>
    <p:extLst>
      <p:ext uri="{BB962C8B-B14F-4D97-AF65-F5344CB8AC3E}">
        <p14:creationId xmlns:p14="http://schemas.microsoft.com/office/powerpoint/2010/main" val="4449416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becomes free and my shame is undone. Your presence, Lord. Holy Spirit you are welcome here</a:t>
            </a:r>
          </a:p>
        </p:txBody>
      </p:sp>
    </p:spTree>
    <p:extLst>
      <p:ext uri="{BB962C8B-B14F-4D97-AF65-F5344CB8AC3E}">
        <p14:creationId xmlns:p14="http://schemas.microsoft.com/office/powerpoint/2010/main" val="35038128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Come flood this place and fill the atmosphere. Your glory God is what our hearts long for. To be </a:t>
            </a:r>
          </a:p>
        </p:txBody>
      </p:sp>
    </p:spTree>
    <p:extLst>
      <p:ext uri="{BB962C8B-B14F-4D97-AF65-F5344CB8AC3E}">
        <p14:creationId xmlns:p14="http://schemas.microsoft.com/office/powerpoint/2010/main" val="25289830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overcome by your presence Lord. Your presence Lord. Let us become more aware of your presence</a:t>
            </a:r>
          </a:p>
        </p:txBody>
      </p:sp>
    </p:spTree>
    <p:extLst>
      <p:ext uri="{BB962C8B-B14F-4D97-AF65-F5344CB8AC3E}">
        <p14:creationId xmlns:p14="http://schemas.microsoft.com/office/powerpoint/2010/main" val="41630636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Let us experience the Glory of your goodness. Let us become. More aware of your presence. Let us </a:t>
            </a:r>
          </a:p>
        </p:txBody>
      </p:sp>
    </p:spTree>
    <p:extLst>
      <p:ext uri="{BB962C8B-B14F-4D97-AF65-F5344CB8AC3E}">
        <p14:creationId xmlns:p14="http://schemas.microsoft.com/office/powerpoint/2010/main" val="2106599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experience the Glory of your goodness. Let us become more aware of your presence. Let us </a:t>
            </a:r>
          </a:p>
        </p:txBody>
      </p:sp>
    </p:spTree>
    <p:extLst>
      <p:ext uri="{BB962C8B-B14F-4D97-AF65-F5344CB8AC3E}">
        <p14:creationId xmlns:p14="http://schemas.microsoft.com/office/powerpoint/2010/main" val="37760383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the atmosphere, Your glory God is what our heart longs for to be overcome. By your presence Lord.</a:t>
            </a:r>
          </a:p>
        </p:txBody>
      </p:sp>
    </p:spTree>
    <p:extLst>
      <p:ext uri="{BB962C8B-B14F-4D97-AF65-F5344CB8AC3E}">
        <p14:creationId xmlns:p14="http://schemas.microsoft.com/office/powerpoint/2010/main" val="41254262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“Build My Life”</a:t>
            </a:r>
          </a:p>
          <a:p>
            <a:pPr marL="0" indent="0" algn="ctr">
              <a:buNone/>
            </a:pPr>
            <a:r>
              <a:rPr lang="en-US" sz="4400" b="1" dirty="0">
                <a:solidFill>
                  <a:schemeClr val="bg1"/>
                </a:solidFill>
                <a:latin typeface="Arial"/>
                <a:ea typeface="+mn-lt"/>
                <a:cs typeface="+mn-lt"/>
              </a:rPr>
              <a:t>(Pat Barret)</a:t>
            </a:r>
          </a:p>
        </p:txBody>
      </p:sp>
    </p:spTree>
    <p:extLst>
      <p:ext uri="{BB962C8B-B14F-4D97-AF65-F5344CB8AC3E}">
        <p14:creationId xmlns:p14="http://schemas.microsoft.com/office/powerpoint/2010/main" val="25108801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Worthy of every song we could ever sing Worthy of all the praise we could ever bring Worthy of every</a:t>
            </a:r>
          </a:p>
        </p:txBody>
      </p:sp>
    </p:spTree>
    <p:extLst>
      <p:ext uri="{BB962C8B-B14F-4D97-AF65-F5344CB8AC3E}">
        <p14:creationId xmlns:p14="http://schemas.microsoft.com/office/powerpoint/2010/main" val="3466398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freedom I found a friend in Jesus I am a child of love</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I've felt the sting of the fire But I saw You in the</a:t>
            </a:r>
          </a:p>
        </p:txBody>
      </p:sp>
    </p:spTree>
    <p:extLst>
      <p:ext uri="{BB962C8B-B14F-4D97-AF65-F5344CB8AC3E}">
        <p14:creationId xmlns:p14="http://schemas.microsoft.com/office/powerpoint/2010/main" val="24824262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breath we could ever breathe We live for you Oh, we live for you Jesus, the Name above every other</a:t>
            </a:r>
          </a:p>
        </p:txBody>
      </p:sp>
    </p:spTree>
    <p:extLst>
      <p:ext uri="{BB962C8B-B14F-4D97-AF65-F5344CB8AC3E}">
        <p14:creationId xmlns:p14="http://schemas.microsoft.com/office/powerpoint/2010/main" val="39217422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name Jesus, the only One who could ever save (worthy...) Worthy of every breath we could ever</a:t>
            </a:r>
          </a:p>
        </p:txBody>
      </p:sp>
    </p:spTree>
    <p:extLst>
      <p:ext uri="{BB962C8B-B14F-4D97-AF65-F5344CB8AC3E}">
        <p14:creationId xmlns:p14="http://schemas.microsoft.com/office/powerpoint/2010/main" val="13201774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breathe We live for you Holy, there is no one like You There is none beside You Open up my eyes in</a:t>
            </a:r>
          </a:p>
        </p:txBody>
      </p:sp>
    </p:spTree>
    <p:extLst>
      <p:ext uri="{BB962C8B-B14F-4D97-AF65-F5344CB8AC3E}">
        <p14:creationId xmlns:p14="http://schemas.microsoft.com/office/powerpoint/2010/main" val="6461296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wonder Show me who You are and fill me With Your heart and lead me In your love to those around me</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8690530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Jesus, the Name above every other name Jesus, the only One who could ever save Worthy of every</a:t>
            </a:r>
          </a:p>
        </p:txBody>
      </p:sp>
    </p:spTree>
    <p:extLst>
      <p:ext uri="{BB962C8B-B14F-4D97-AF65-F5344CB8AC3E}">
        <p14:creationId xmlns:p14="http://schemas.microsoft.com/office/powerpoint/2010/main" val="36429349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breathe we could ever breathe We live for You, Oh! We live for </a:t>
            </a:r>
            <a:r>
              <a:rPr lang="en-US" sz="4000" dirty="0" err="1">
                <a:solidFill>
                  <a:schemeClr val="bg1"/>
                </a:solidFill>
                <a:latin typeface="Arial"/>
                <a:ea typeface="+mn-lt"/>
                <a:cs typeface="+mn-lt"/>
              </a:rPr>
              <a:t>for</a:t>
            </a:r>
            <a:r>
              <a:rPr lang="en-US" sz="4000" dirty="0">
                <a:solidFill>
                  <a:schemeClr val="bg1"/>
                </a:solidFill>
                <a:latin typeface="Arial"/>
                <a:ea typeface="+mn-lt"/>
                <a:cs typeface="+mn-lt"/>
              </a:rPr>
              <a:t> You Holy, there is no one like You</a:t>
            </a:r>
          </a:p>
        </p:txBody>
      </p:sp>
    </p:spTree>
    <p:extLst>
      <p:ext uri="{BB962C8B-B14F-4D97-AF65-F5344CB8AC3E}">
        <p14:creationId xmlns:p14="http://schemas.microsoft.com/office/powerpoint/2010/main" val="37743678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There is none beside You Open up my eyes I  wonder Show me who You are and fill me With Your</a:t>
            </a:r>
          </a:p>
        </p:txBody>
      </p:sp>
    </p:spTree>
    <p:extLst>
      <p:ext uri="{BB962C8B-B14F-4D97-AF65-F5344CB8AC3E}">
        <p14:creationId xmlns:p14="http://schemas.microsoft.com/office/powerpoint/2010/main" val="1595716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heart and lead me In your love to those around me I will build my life upon Your love It is a firm foundation</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0268633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 will put my trust in You alone And I will not be shaken I will build my life upon Your love It is a firm</a:t>
            </a:r>
          </a:p>
        </p:txBody>
      </p:sp>
    </p:spTree>
    <p:extLst>
      <p:ext uri="{BB962C8B-B14F-4D97-AF65-F5344CB8AC3E}">
        <p14:creationId xmlns:p14="http://schemas.microsoft.com/office/powerpoint/2010/main" val="4256222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foundation I will put my trust in You alone And I will not be shaken Holy, there is no one like You There is</a:t>
            </a:r>
          </a:p>
        </p:txBody>
      </p:sp>
    </p:spTree>
    <p:extLst>
      <p:ext uri="{BB962C8B-B14F-4D97-AF65-F5344CB8AC3E}">
        <p14:creationId xmlns:p14="http://schemas.microsoft.com/office/powerpoint/2010/main" val="518080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flames Just when I thought it was over You broke me out of the grave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climb a mountain I'm</a:t>
            </a:r>
          </a:p>
        </p:txBody>
      </p:sp>
    </p:spTree>
    <p:extLst>
      <p:ext uri="{BB962C8B-B14F-4D97-AF65-F5344CB8AC3E}">
        <p14:creationId xmlns:p14="http://schemas.microsoft.com/office/powerpoint/2010/main" val="18809215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none beside You Open up my eyes in wonder Show me who You are and fill me With Your heart and lead</a:t>
            </a:r>
          </a:p>
        </p:txBody>
      </p:sp>
    </p:spTree>
    <p:extLst>
      <p:ext uri="{BB962C8B-B14F-4D97-AF65-F5344CB8AC3E}">
        <p14:creationId xmlns:p14="http://schemas.microsoft.com/office/powerpoint/2010/main" val="11050295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me In your love to those around me I will build my life upon Your love It is a firm foundation I will put my</a:t>
            </a:r>
          </a:p>
        </p:txBody>
      </p:sp>
    </p:spTree>
    <p:extLst>
      <p:ext uri="{BB962C8B-B14F-4D97-AF65-F5344CB8AC3E}">
        <p14:creationId xmlns:p14="http://schemas.microsoft.com/office/powerpoint/2010/main" val="5384658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trust in You alone And I will not be shaken I will build my life upon Your love It is a firm foundation I will put</a:t>
            </a:r>
          </a:p>
        </p:txBody>
      </p:sp>
    </p:spTree>
    <p:extLst>
      <p:ext uri="{BB962C8B-B14F-4D97-AF65-F5344CB8AC3E}">
        <p14:creationId xmlns:p14="http://schemas.microsoft.com/office/powerpoint/2010/main" val="18934299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my trust in You alone And I will not be shaken</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86762339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 Goodness of God</a:t>
            </a:r>
          </a:p>
          <a:p>
            <a:pPr marL="0" indent="0" algn="ctr">
              <a:buNone/>
            </a:pPr>
            <a:r>
              <a:rPr lang="en-US" sz="4000" b="1" dirty="0">
                <a:solidFill>
                  <a:schemeClr val="bg1"/>
                </a:solidFill>
                <a:latin typeface="Arial"/>
                <a:ea typeface="+mn-lt"/>
                <a:cs typeface="+mn-lt"/>
              </a:rPr>
              <a:t>(by Bethel)</a:t>
            </a:r>
          </a:p>
        </p:txBody>
      </p:sp>
    </p:spTree>
    <p:extLst>
      <p:ext uri="{BB962C8B-B14F-4D97-AF65-F5344CB8AC3E}">
        <p14:creationId xmlns:p14="http://schemas.microsoft.com/office/powerpoint/2010/main" val="18111120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 love You, Lord For Your mercy never fails me All my days, I've been held in Your hands From the moment</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51660053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that I wake up Until I lay my head Oh, I will sing of the goodness of God And all my life You have been</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92478810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faithful And all my life You have been so, so good With every breath that I am able Oh, I will sing of the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94321939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goodness of God I love Your voice You have led me through the fire In the darkest night You are close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3650459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God (yeah) And all my life You have been faithful (oh) And all my life You have been so, so good With</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730059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shout about it I am a child of love I found a world of freedom I found a friend in Jesus I am a</a:t>
            </a:r>
          </a:p>
        </p:txBody>
      </p:sp>
    </p:spTree>
    <p:extLst>
      <p:ext uri="{BB962C8B-B14F-4D97-AF65-F5344CB8AC3E}">
        <p14:creationId xmlns:p14="http://schemas.microsoft.com/office/powerpoint/2010/main" val="223781953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every breath that I am able Oh, I will sing of the goodness of God (yeah) </a:t>
            </a: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Your goodness is</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386818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running after It's running after me Your goodness is running after It's running after me With my life laid</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2994615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down I'm surrendered now I give You everything</a:t>
            </a:r>
          </a:p>
          <a:p>
            <a:pPr marL="0" indent="0" algn="ctr">
              <a:buNone/>
            </a:pP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Your goodness is running after It's running</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75204493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after me (oh-oh) </a:t>
            </a: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Your goodness is running after It's running after me Your goodness is running</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81448521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after It's running after me With my life laid down I'm surrendered now I give You everything </a:t>
            </a: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Your</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96041716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goodness is running after It keeps running after me</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And all my life You have been faithful And all my life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73170377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You have been so, so good With every breath that I am able Oh,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sing of the goodness of God</a:t>
            </a:r>
          </a:p>
        </p:txBody>
      </p:sp>
    </p:spTree>
    <p:extLst>
      <p:ext uri="{BB962C8B-B14F-4D97-AF65-F5344CB8AC3E}">
        <p14:creationId xmlns:p14="http://schemas.microsoft.com/office/powerpoint/2010/main" val="56714001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sing,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sing) </a:t>
            </a: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all my life You have been faithful And all my life You have been</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66305371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so, so good With every breath that I am able Oh,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sing of the goodness of God Oh, I'm </a:t>
            </a:r>
            <a:r>
              <a:rPr lang="en-US" sz="4000" dirty="0" err="1">
                <a:solidFill>
                  <a:schemeClr val="bg1"/>
                </a:solidFill>
                <a:latin typeface="Arial" panose="020B0604020202020204" pitchFamily="34" charset="0"/>
                <a:ea typeface="+mn-lt"/>
                <a:cs typeface="Arial" panose="020B0604020202020204" pitchFamily="34" charset="0"/>
              </a:rPr>
              <a:t>gonna</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05770321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sing of the goodness of God</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257134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child of love I am a child of love, yeah, oh I am a child of love Nothing can change the way You love</a:t>
            </a:r>
          </a:p>
        </p:txBody>
      </p:sp>
    </p:spTree>
    <p:extLst>
      <p:ext uri="{BB962C8B-B14F-4D97-AF65-F5344CB8AC3E}">
        <p14:creationId xmlns:p14="http://schemas.microsoft.com/office/powerpoint/2010/main" val="304459082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1" y="0"/>
            <a:ext cx="12184729"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Just Ask God for Wisdom</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James 1:2-8</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September 18, 2022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ctr" defTabSz="914400" rtl="0" eaLnBrk="1" fontAlgn="base" latinLnBrk="0" hangingPunct="1">
              <a:lnSpc>
                <a:spcPct val="80000"/>
              </a:lnSpc>
              <a:spcBef>
                <a:spcPct val="20000"/>
              </a:spcBef>
              <a:spcAft>
                <a:spcPct val="0"/>
              </a:spcAft>
              <a:buClr>
                <a:srgbClr val="E3E3FF"/>
              </a:buClr>
              <a:buSzTx/>
              <a:buFontTx/>
              <a:buChar char="•"/>
              <a:tabLst/>
              <a:defRPr/>
            </a:pPr>
            <a:endParaRPr kumimoji="0" lang="en-US" sz="3200" b="0" i="0" u="none" strike="noStrike" kern="0" cap="none" spc="0" normalizeH="0" baseline="0" noProof="0" dirty="0">
              <a:ln>
                <a:noFill/>
              </a:ln>
              <a:solidFill>
                <a:srgbClr val="FFFFFF"/>
              </a:solidFill>
              <a:effectLst/>
              <a:uLnTx/>
              <a:uFillTx/>
              <a:latin typeface="Verdana" pitchFamily="34" charset="0"/>
              <a:ea typeface="+mn-ea"/>
              <a:cs typeface="Arial"/>
            </a:endParaRPr>
          </a:p>
        </p:txBody>
      </p:sp>
      <p:pic>
        <p:nvPicPr>
          <p:cNvPr id="5" name="Picture 4" descr="Background pattern&#10;&#10;Description automatically generated">
            <a:extLst>
              <a:ext uri="{FF2B5EF4-FFF2-40B4-BE49-F238E27FC236}">
                <a16:creationId xmlns:a16="http://schemas.microsoft.com/office/drawing/2014/main" id="{4816F024-046E-5EFE-B2B3-677E711008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1" y="2743200"/>
            <a:ext cx="12184729" cy="4114800"/>
          </a:xfrm>
          <a:prstGeom prst="rect">
            <a:avLst/>
          </a:prstGeom>
        </p:spPr>
      </p:pic>
      <p:pic>
        <p:nvPicPr>
          <p:cNvPr id="6" name="Picture 5" descr="AGCF highest resolution.jpg"/>
          <p:cNvPicPr>
            <a:picLocks noChangeAspect="1"/>
          </p:cNvPicPr>
          <p:nvPr/>
        </p:nvPicPr>
        <p:blipFill>
          <a:blip r:embed="rId3" cstate="print"/>
          <a:stretch>
            <a:fillRect/>
          </a:stretch>
        </p:blipFill>
        <p:spPr>
          <a:xfrm>
            <a:off x="7271" y="5791200"/>
            <a:ext cx="1524001" cy="1143001"/>
          </a:xfrm>
          <a:prstGeom prst="rect">
            <a:avLst/>
          </a:prstGeom>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James 1:2-8</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2 My brethren, count it all joy when you fall into various trials, 3 knowing that the testing of your faith produces patience. 4 But let patience have its perfect work, that you may be perfect and complete, lacking nothing. 5 If any of you lacks wisdom, let him ask of God, who gives to all liberally and without reproach, and it will be given to him.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3800"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But let him ask in faith, with no doubting, for he who doubts is like a wave of the sea driven and tossed by the wind. 7 For let not that man suppose that he will receive anything from the Lord; 8 he is a double-minded man, unstable in all his ways.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248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There is a difference between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knowledge and wisdom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What is wisdom?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lvl="0" algn="ctr">
              <a:defRPr/>
            </a:pPr>
            <a:endParaRPr lang="en-US" sz="4000" dirty="0">
              <a:solidFill>
                <a:srgbClr val="FFFFFF"/>
              </a:solidFil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2578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Worldly Wisdom</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816648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3:19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the wisdom of this world is foolishness with God. For it is written, "He catches the wise in their own craftiness";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210110"/>
          </a:xfrm>
          <a:prstGeom prst="rect">
            <a:avLst/>
          </a:prstGeom>
        </p:spPr>
        <p:txBody>
          <a:bodyPr wrap="square">
            <a:spAutoFit/>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Godly Wisdom</a:t>
            </a: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3700" dirty="0"/>
          </a:p>
        </p:txBody>
      </p:sp>
    </p:spTree>
    <p:extLst>
      <p:ext uri="{BB962C8B-B14F-4D97-AF65-F5344CB8AC3E}">
        <p14:creationId xmlns:p14="http://schemas.microsoft.com/office/powerpoint/2010/main" val="362957441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How do we acquire Godly Wisdom?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solidFill>
                <a:srgbClr val="FFFFFF"/>
              </a:solidFill>
            </a:endParaRP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12786</TotalTime>
  <Words>3466</Words>
  <Application>Microsoft Office PowerPoint</Application>
  <PresentationFormat>Widescreen</PresentationFormat>
  <Paragraphs>220</Paragraphs>
  <Slides>133</Slides>
  <Notes>0</Notes>
  <HiddenSlides>0</HiddenSlides>
  <MMClips>1</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133</vt:i4>
      </vt:variant>
    </vt:vector>
  </HeadingPairs>
  <TitlesOfParts>
    <vt:vector size="144" baseType="lpstr">
      <vt:lpstr>Arial</vt:lpstr>
      <vt:lpstr>Calibri</vt:lpstr>
      <vt:lpstr>Calibri Light</vt:lpstr>
      <vt:lpstr>Constantia</vt:lpstr>
      <vt:lpstr>Verdana</vt:lpstr>
      <vt:lpstr>Verdana Pro</vt:lpstr>
      <vt:lpstr>Wingdings 2</vt:lpstr>
      <vt:lpstr>1_Mountain Top</vt:lpstr>
      <vt:lpstr>Flow</vt:lpstr>
      <vt:lpstr>1_office theme</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790</cp:revision>
  <dcterms:created xsi:type="dcterms:W3CDTF">2009-08-18T08:19:59Z</dcterms:created>
  <dcterms:modified xsi:type="dcterms:W3CDTF">2022-09-16T17:50:06Z</dcterms:modified>
</cp:coreProperties>
</file>