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1006" r:id="rId28"/>
    <p:sldId id="1005" r:id="rId29"/>
    <p:sldId id="1004" r:id="rId30"/>
    <p:sldId id="1011" r:id="rId31"/>
    <p:sldId id="1012" r:id="rId32"/>
    <p:sldId id="1013" r:id="rId33"/>
    <p:sldId id="1014" r:id="rId34"/>
    <p:sldId id="969" r:id="rId35"/>
    <p:sldId id="970" r:id="rId36"/>
    <p:sldId id="971" r:id="rId37"/>
    <p:sldId id="972" r:id="rId38"/>
    <p:sldId id="973" r:id="rId39"/>
    <p:sldId id="974" r:id="rId40"/>
    <p:sldId id="975"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4" d="100"/>
          <a:sy n="114" d="100"/>
        </p:scale>
        <p:origin x="16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now I have told you before it comes, that when it does come to pass, you may believe.</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no longer talk much with you, for the ruler of this world is coming, and he has nothing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that the world may know that I love the Father, and as the Father gave Me commandment, so I do. Arise, let us go from here.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17 For the flesh lusts against the Spirit, and the Spirit against the flesh; and these are contrary to one another, so that you do not do the things that you wish.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7:18-21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I know that in me (that is, in my flesh) nothing good dwells; for to will is present with me, but how to perform what is good I do not find. 19 For the good that I will to do, I do not do; but the evil I will not to do, that I practice.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Now if I do what I will not to do, it is no longer I who do it, but sin that dwells in me. 21 I find then a law, that evil is present with me, the one who wills to do good.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18 But if you are led by the Spirit, you are not under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19 Now the works of the flesh are evident, which are: adultery, fornication, uncleanness, lewdness, 20 idolatry, sorcery, hatred, contentions, jealousies, outbursts of wrath, selfish ambitions, dissensions, heresies,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envy, murders, drunkenness, revelries, and the like; of which I tell you beforehand, just as I also told you in time past, that those who practice such things will not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Sexual Immorality</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Any form of illicit sexual relationship. The term serves to spotlight forbidden sexual behavior between people or indirect participation as an audience.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Impure Thoughts</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Moral uncleanness. Perhaps no sexual act has taken place, but the person exhibits a crudeness or insensitivity in sexual matters that offends others.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Eagerness for Lustful Pleasure</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Open and excessive indulgence in sexual sins. The person has no sense of shame or restraint. This is the outworking of sexual immorality and impurity.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Sins of The Flesh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Galatians 5:16-21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14,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Idolatry—Worship of Pagan Idols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person creates substitutes for God and then treats them as if they were God. This person is giving in to sinful human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Participation in Demonic Activities</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Involvement with the powers of evil, at times using potions and poisons. With idolatry, a person acts in a submissive role in relation to evil; with demonic activity, the person is an active agent who serves the powers of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Hostility</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condition of fixed enmity between groups. This may be real, unresolved conflict whose cause has been forgotten but which has yielded a harvest of bitterness.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Quarreling</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Competition, rivalry, bitter conflict—the seeds and the natural fruit of hatred.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Jealousy</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feeling of resentment that someone else has what another feels he or she deserves.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4. Outbursts of Anger—Selfish Anger</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plural form conveys the meaning of continual and uncontrolled behavior.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5. Selfish Ambition</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approach to life and work that tries to get ahead at other people’s expense. Not only might this refer to what we call “workaholism,” it also implies a mercenary, aggressive attitude toward others in the pursuit of one’s goals.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6. Divisions</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Strong disagreements or quarrels. The situation that can quickly develop between people when a disagreeable attitude prevails.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Feeling that Everyone is Wrong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except those in your Own Little Group</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Dissension created among people because of divisions. This describes the tendency to look for allies in conflict. The almost spontaneous generation of cliques demonstrates this characteristic of sinful human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8. Envy</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desire to possess something awarded to or achieved by another. Or even the twisted logic that cries “Unfair!” about another’s circumstances and expresses the wish, “If I can’t have that, they shouldn’t get it either!”</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28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342900" marR="0" indent="-342900" algn="ctr">
              <a:lnSpc>
                <a:spcPct val="115000"/>
              </a:lnSpc>
              <a:spcBef>
                <a:spcPts val="0"/>
              </a:spcBef>
              <a:spcAft>
                <a:spcPts val="0"/>
              </a:spcAft>
              <a:buAutoNum type="arabicPeriod"/>
            </a:pPr>
            <a:r>
              <a:rPr lang="en-US" sz="3600" b="1" dirty="0">
                <a:effectLst/>
                <a:latin typeface="Verdana" panose="020B0604030504040204" pitchFamily="34" charset="0"/>
                <a:ea typeface="Calibri" panose="020F0502020204030204" pitchFamily="34" charset="0"/>
                <a:cs typeface="Times New Roman" panose="02020603050405020304" pitchFamily="18" charset="0"/>
              </a:rPr>
              <a:t>Drunkenness</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Excessive use of wine and strong drink.</a:t>
            </a:r>
            <a:r>
              <a:rPr lang="en-US" sz="3600" dirty="0">
                <a:effectLst/>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656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Wild Parties</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Drunken, carousing “parties,” often filled with sexual promiscuity, were associated with festivals of some pagan gods. The feasts in honor of Bacchus were particularly infamous for their immorality.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418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And Other Kinds of Sins</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added an “etc.” to show that the list was by no means complete.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34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21 envy, murders, drunkenness, revelries, and the like; of which I tell you beforehand, just as I also told you in time past, that those who practice such things will not inherit the kingdom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I say then: Walk in the Spirit, and you shall not fulfill the lust of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14:25-30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while being present with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have heard Me say to you, 'I am going away and coming back to you.' If you loved Me, you would rejoice because I said, 'I am going to the Father,' for My Father is greater than I.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10382</TotalTime>
  <Words>1727</Words>
  <Application>Microsoft Office PowerPoint</Application>
  <PresentationFormat>Widescreen</PresentationFormat>
  <Paragraphs>152</Paragraphs>
  <Slides>40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701</cp:revision>
  <dcterms:created xsi:type="dcterms:W3CDTF">2009-08-18T08:19:59Z</dcterms:created>
  <dcterms:modified xsi:type="dcterms:W3CDTF">2022-09-13T03:39:27Z</dcterms:modified>
</cp:coreProperties>
</file>