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25" r:id="rId3"/>
    <p:sldMasterId id="2147483738" r:id="rId4"/>
  </p:sldMasterIdLst>
  <p:notesMasterIdLst>
    <p:notesMasterId r:id="rId149"/>
  </p:notesMasterIdLst>
  <p:handoutMasterIdLst>
    <p:handoutMasterId r:id="rId150"/>
  </p:handoutMasterIdLst>
  <p:sldIdLst>
    <p:sldId id="906" r:id="rId5"/>
    <p:sldId id="420" r:id="rId6"/>
    <p:sldId id="421" r:id="rId7"/>
    <p:sldId id="422" r:id="rId8"/>
    <p:sldId id="423" r:id="rId9"/>
    <p:sldId id="424" r:id="rId10"/>
    <p:sldId id="425" r:id="rId11"/>
    <p:sldId id="426" r:id="rId12"/>
    <p:sldId id="427" r:id="rId13"/>
    <p:sldId id="428" r:id="rId14"/>
    <p:sldId id="429" r:id="rId15"/>
    <p:sldId id="419" r:id="rId16"/>
    <p:sldId id="430" r:id="rId17"/>
    <p:sldId id="432" r:id="rId18"/>
    <p:sldId id="1274" r:id="rId19"/>
    <p:sldId id="1275" r:id="rId20"/>
    <p:sldId id="1276" r:id="rId21"/>
    <p:sldId id="1277" r:id="rId22"/>
    <p:sldId id="1046" r:id="rId23"/>
    <p:sldId id="1047" r:id="rId24"/>
    <p:sldId id="1048" r:id="rId25"/>
    <p:sldId id="1049" r:id="rId26"/>
    <p:sldId id="1050" r:id="rId27"/>
    <p:sldId id="1051" r:id="rId28"/>
    <p:sldId id="1052" r:id="rId29"/>
    <p:sldId id="1053" r:id="rId30"/>
    <p:sldId id="1054" r:id="rId31"/>
    <p:sldId id="1055" r:id="rId32"/>
    <p:sldId id="1056" r:id="rId33"/>
    <p:sldId id="1057" r:id="rId34"/>
    <p:sldId id="1058" r:id="rId35"/>
    <p:sldId id="1059" r:id="rId36"/>
    <p:sldId id="1060" r:id="rId37"/>
    <p:sldId id="1061" r:id="rId38"/>
    <p:sldId id="1199" r:id="rId39"/>
    <p:sldId id="1200" r:id="rId40"/>
    <p:sldId id="1201" r:id="rId41"/>
    <p:sldId id="1202" r:id="rId42"/>
    <p:sldId id="1203" r:id="rId43"/>
    <p:sldId id="1204" r:id="rId44"/>
    <p:sldId id="1205" r:id="rId45"/>
    <p:sldId id="1206" r:id="rId46"/>
    <p:sldId id="1207" r:id="rId47"/>
    <p:sldId id="372" r:id="rId48"/>
    <p:sldId id="1208" r:id="rId49"/>
    <p:sldId id="1209" r:id="rId50"/>
    <p:sldId id="1210" r:id="rId51"/>
    <p:sldId id="1211" r:id="rId52"/>
    <p:sldId id="1212" r:id="rId53"/>
    <p:sldId id="1213" r:id="rId54"/>
    <p:sldId id="1214" r:id="rId55"/>
    <p:sldId id="1215" r:id="rId56"/>
    <p:sldId id="1216" r:id="rId57"/>
    <p:sldId id="1217" r:id="rId58"/>
    <p:sldId id="1040" r:id="rId59"/>
    <p:sldId id="1041" r:id="rId60"/>
    <p:sldId id="387" r:id="rId61"/>
    <p:sldId id="1042" r:id="rId62"/>
    <p:sldId id="389" r:id="rId63"/>
    <p:sldId id="390" r:id="rId64"/>
    <p:sldId id="391" r:id="rId65"/>
    <p:sldId id="462" r:id="rId66"/>
    <p:sldId id="440" r:id="rId67"/>
    <p:sldId id="441" r:id="rId68"/>
    <p:sldId id="442" r:id="rId69"/>
    <p:sldId id="443" r:id="rId70"/>
    <p:sldId id="444" r:id="rId71"/>
    <p:sldId id="445" r:id="rId72"/>
    <p:sldId id="451" r:id="rId73"/>
    <p:sldId id="447" r:id="rId74"/>
    <p:sldId id="448" r:id="rId75"/>
    <p:sldId id="449" r:id="rId76"/>
    <p:sldId id="450" r:id="rId77"/>
    <p:sldId id="452" r:id="rId78"/>
    <p:sldId id="453" r:id="rId79"/>
    <p:sldId id="454" r:id="rId80"/>
    <p:sldId id="455" r:id="rId81"/>
    <p:sldId id="1278" r:id="rId82"/>
    <p:sldId id="1279" r:id="rId83"/>
    <p:sldId id="1280" r:id="rId84"/>
    <p:sldId id="1281" r:id="rId85"/>
    <p:sldId id="1282" r:id="rId86"/>
    <p:sldId id="1283" r:id="rId87"/>
    <p:sldId id="1284" r:id="rId88"/>
    <p:sldId id="1285" r:id="rId89"/>
    <p:sldId id="1286" r:id="rId90"/>
    <p:sldId id="1287" r:id="rId91"/>
    <p:sldId id="1288" r:id="rId92"/>
    <p:sldId id="1289" r:id="rId93"/>
    <p:sldId id="1290" r:id="rId94"/>
    <p:sldId id="1291" r:id="rId95"/>
    <p:sldId id="1292" r:id="rId96"/>
    <p:sldId id="1293" r:id="rId97"/>
    <p:sldId id="1014" r:id="rId98"/>
    <p:sldId id="999" r:id="rId99"/>
    <p:sldId id="460" r:id="rId100"/>
    <p:sldId id="367" r:id="rId101"/>
    <p:sldId id="464" r:id="rId102"/>
    <p:sldId id="465" r:id="rId103"/>
    <p:sldId id="431" r:id="rId104"/>
    <p:sldId id="461" r:id="rId105"/>
    <p:sldId id="519" r:id="rId106"/>
    <p:sldId id="369" r:id="rId107"/>
    <p:sldId id="520" r:id="rId108"/>
    <p:sldId id="373" r:id="rId109"/>
    <p:sldId id="374" r:id="rId110"/>
    <p:sldId id="375" r:id="rId111"/>
    <p:sldId id="376" r:id="rId112"/>
    <p:sldId id="368" r:id="rId113"/>
    <p:sldId id="377" r:id="rId114"/>
    <p:sldId id="378" r:id="rId115"/>
    <p:sldId id="1218" r:id="rId116"/>
    <p:sldId id="379" r:id="rId117"/>
    <p:sldId id="380" r:id="rId118"/>
    <p:sldId id="382" r:id="rId119"/>
    <p:sldId id="383" r:id="rId120"/>
    <p:sldId id="384" r:id="rId121"/>
    <p:sldId id="385" r:id="rId122"/>
    <p:sldId id="386" r:id="rId123"/>
    <p:sldId id="388" r:id="rId124"/>
    <p:sldId id="528" r:id="rId125"/>
    <p:sldId id="527" r:id="rId126"/>
    <p:sldId id="882" r:id="rId127"/>
    <p:sldId id="880" r:id="rId128"/>
    <p:sldId id="903" r:id="rId129"/>
    <p:sldId id="902" r:id="rId130"/>
    <p:sldId id="901" r:id="rId131"/>
    <p:sldId id="900" r:id="rId132"/>
    <p:sldId id="899" r:id="rId133"/>
    <p:sldId id="898" r:id="rId134"/>
    <p:sldId id="897" r:id="rId135"/>
    <p:sldId id="1273" r:id="rId136"/>
    <p:sldId id="1272" r:id="rId137"/>
    <p:sldId id="1271" r:id="rId138"/>
    <p:sldId id="1269" r:id="rId139"/>
    <p:sldId id="1268" r:id="rId140"/>
    <p:sldId id="969" r:id="rId141"/>
    <p:sldId id="970" r:id="rId142"/>
    <p:sldId id="971" r:id="rId143"/>
    <p:sldId id="972" r:id="rId144"/>
    <p:sldId id="973" r:id="rId145"/>
    <p:sldId id="974" r:id="rId146"/>
    <p:sldId id="975" r:id="rId147"/>
    <p:sldId id="859" r:id="rId1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notesMaster" Target="notesMasters/notesMaster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handoutMaster" Target="handoutMasters/handout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tableStyles" Target="tableStyle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11/18/2022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11/18/2022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1086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7034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4451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952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1604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4668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6432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3510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6663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5003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2933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11/18/2022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7755028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All Impact others whether We’re aware of it or not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Characteristics of an Ambassador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salt of the earth; but if the salt loses its flavor, how shall it be seasoned? It is then good for nothing but to be thrown out and trampled underfoot by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 A city that is set on a hill cannot be hidden.</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Nor do they light a lamp and put it under a basket, but on a lampstand, and it gives light to all who are in the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in heaven.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73012"/>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“You are the Salt of the Earth”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extLst>
      <p:ext uri="{BB962C8B-B14F-4D97-AF65-F5344CB8AC3E}">
        <p14:creationId xmlns:p14="http://schemas.microsoft.com/office/powerpoint/2010/main" val="36295744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6:17-18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Therefore "Come out from among them And be separate, says the Lord. Do not touch what is unclean, And I will receive you." 18 "I will be a Father to you, And you shall be My sons and daughters, Says the LORD Almighty."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12:1-2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38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relate to the world as salt does with the substance it touches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Salt Flavors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Salt Preserves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Salt Penetrates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Salt Creates Thirst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Salt is Quiet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Salt Heals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Warning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5:13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salt of the earth; but if the salt loses its flavor, how shall it be seasoned? It is then good for nothing but to be thrown out and trampled underfoot by men”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 A city that is set on a hill cannot be hidden”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This is the message which we have heard from Him and declare to you, that God is light and in Him is no darkness at all. 6 If we say that we have fellowship with Him, and walk in darkness, we lie and do not practice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if we walk in the light as He is in the light, we have fellowship with one another, and the blood of Jesus Christ His Son cleanses us from all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Impact the People around us Just as Light does Darkness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Light is Clear and Pure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Light Reveals what’s Hidden in the Darkness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Light Drives Darkness Away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3:19-21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the condemnation, that the light has come into the world, and men loved darkness rather than light, because their deeds were evil.</a:t>
            </a:r>
            <a:r>
              <a:rPr lang="en-US" sz="3700" dirty="0">
                <a:effectLst/>
                <a:latin typeface="Verdana" panose="020B0604030504040204" pitchFamily="34" charset="0"/>
                <a:ea typeface="Calibri" panose="020F0502020204030204" pitchFamily="34" charset="0"/>
                <a:cs typeface="Times New Roman" panose="02020603050405020304" pitchFamily="18" charset="0"/>
              </a:rPr>
              <a:t> 20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everyone practicing evil hates the light and does not come to the light, lest his deeds should be exposed.</a:t>
            </a:r>
            <a:r>
              <a:rPr lang="en-US" sz="3700" dirty="0">
                <a:effectLst/>
                <a:latin typeface="Verdana" panose="020B0604030504040204" pitchFamily="34" charset="0"/>
                <a:ea typeface="Calibri" panose="020F0502020204030204" pitchFamily="34" charset="0"/>
                <a:cs typeface="Times New Roman" panose="02020603050405020304" pitchFamily="18" charset="0"/>
              </a:rPr>
              <a:t> 21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does the truth comes to the light, that his deeds may be clearly seen, that they have been done in God."</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Light Guides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Light Warns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Light Warms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9:4-5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must work the works of Him who sent Me while it is day; the night is coming when no one can work.</a:t>
            </a:r>
            <a:r>
              <a:rPr lang="en-US" sz="3600" dirty="0">
                <a:effectLst/>
                <a:latin typeface="Verdana" panose="020B0604030504040204" pitchFamily="34" charset="0"/>
                <a:ea typeface="Calibri" panose="020F0502020204030204" pitchFamily="34" charset="0"/>
                <a:cs typeface="Times New Roman" panose="02020603050405020304" pitchFamily="18" charset="0"/>
              </a:rPr>
              <a:t> 5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long as I am in the world, I am the light of the world."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Last Warning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If you were the only Christian someone knew, would they see Christ’s light in you and want to know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200" dirty="0">
                <a:effectLst/>
                <a:latin typeface="Verdana" panose="020B0604030504040204" pitchFamily="34" charset="0"/>
                <a:ea typeface="Calibri" panose="020F0502020204030204" pitchFamily="34" charset="0"/>
                <a:cs typeface="Times New Roman" panose="02020603050405020304" pitchFamily="18" charset="0"/>
              </a:rPr>
              <a:t>  </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kinds of impurities are keeping you from being the salt and light of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56389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How have you been distracted by the world’s values and pursuits?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033648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4. What sins are you tolerating in your life?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011974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Do the people at work or in the neighborhood know you’re a believer?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784423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How is your life different from those around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0330246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356586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376641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87478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72411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31668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311205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1795670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366933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68793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2977251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1861064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195705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3150185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4097446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80056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2770499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3856479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1828060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133859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91144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1068730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356245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16857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190996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248242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1880921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223781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3044590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839831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1237841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4267205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389325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450981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2595497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1376971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124786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1293410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“Build My Life”</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25108801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3466398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we could ever breathe We live for you Oh, we live for you Jesus, the Name above every other</a:t>
            </a:r>
          </a:p>
        </p:txBody>
      </p:sp>
    </p:spTree>
    <p:extLst>
      <p:ext uri="{BB962C8B-B14F-4D97-AF65-F5344CB8AC3E}">
        <p14:creationId xmlns:p14="http://schemas.microsoft.com/office/powerpoint/2010/main" val="3921742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the only One who could ever save (worthy...) Worthy of every breath we could ever</a:t>
            </a:r>
          </a:p>
        </p:txBody>
      </p:sp>
    </p:spTree>
    <p:extLst>
      <p:ext uri="{BB962C8B-B14F-4D97-AF65-F5344CB8AC3E}">
        <p14:creationId xmlns:p14="http://schemas.microsoft.com/office/powerpoint/2010/main" val="13201774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live for you Holy, there is no one like You There is none beside You Open up my eyes in</a:t>
            </a:r>
          </a:p>
        </p:txBody>
      </p:sp>
    </p:spTree>
    <p:extLst>
      <p:ext uri="{BB962C8B-B14F-4D97-AF65-F5344CB8AC3E}">
        <p14:creationId xmlns:p14="http://schemas.microsoft.com/office/powerpoint/2010/main" val="646129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wonder Show me who You are and fill me With Your heart and lead me In your love to those around 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690530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the Name above every other name Jesus, the only One who could ever save Worthy of every</a:t>
            </a:r>
          </a:p>
        </p:txBody>
      </p:sp>
    </p:spTree>
    <p:extLst>
      <p:ext uri="{BB962C8B-B14F-4D97-AF65-F5344CB8AC3E}">
        <p14:creationId xmlns:p14="http://schemas.microsoft.com/office/powerpoint/2010/main" val="36429349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377436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is none beside You Open up my eyes I  wonder Show me who You are and fill me With Your</a:t>
            </a:r>
          </a:p>
        </p:txBody>
      </p:sp>
    </p:spTree>
    <p:extLst>
      <p:ext uri="{BB962C8B-B14F-4D97-AF65-F5344CB8AC3E}">
        <p14:creationId xmlns:p14="http://schemas.microsoft.com/office/powerpoint/2010/main" val="1595716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and lead me In your love to those around me I will build my life upon Your love It is a firm foundation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268633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will put my trust in You alone And I will not be shaken I will build my life upon Your love It is a firm</a:t>
            </a:r>
          </a:p>
        </p:txBody>
      </p:sp>
    </p:spTree>
    <p:extLst>
      <p:ext uri="{BB962C8B-B14F-4D97-AF65-F5344CB8AC3E}">
        <p14:creationId xmlns:p14="http://schemas.microsoft.com/office/powerpoint/2010/main" val="425622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foundation I will put my trust in You alone And I will not be shaken Holy, there is no one like You There is</a:t>
            </a:r>
          </a:p>
        </p:txBody>
      </p:sp>
    </p:spTree>
    <p:extLst>
      <p:ext uri="{BB962C8B-B14F-4D97-AF65-F5344CB8AC3E}">
        <p14:creationId xmlns:p14="http://schemas.microsoft.com/office/powerpoint/2010/main" val="5180809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none beside You Open up my eyes in wonder Show me who You are and fill me With Your heart and lead</a:t>
            </a:r>
          </a:p>
        </p:txBody>
      </p:sp>
    </p:spTree>
    <p:extLst>
      <p:ext uri="{BB962C8B-B14F-4D97-AF65-F5344CB8AC3E}">
        <p14:creationId xmlns:p14="http://schemas.microsoft.com/office/powerpoint/2010/main" val="11050295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In your love to those around me I will build my life upon Your love It is a firm foundation I will put my</a:t>
            </a:r>
          </a:p>
        </p:txBody>
      </p:sp>
    </p:spTree>
    <p:extLst>
      <p:ext uri="{BB962C8B-B14F-4D97-AF65-F5344CB8AC3E}">
        <p14:creationId xmlns:p14="http://schemas.microsoft.com/office/powerpoint/2010/main" val="538465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trust in You alone And I will not be shaken I will build my life upon Your love It is a firm foundation I will put</a:t>
            </a:r>
          </a:p>
        </p:txBody>
      </p:sp>
    </p:spTree>
    <p:extLst>
      <p:ext uri="{BB962C8B-B14F-4D97-AF65-F5344CB8AC3E}">
        <p14:creationId xmlns:p14="http://schemas.microsoft.com/office/powerpoint/2010/main" val="1893429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trust in You alone And I will not be shaken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676233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“Do It Again”</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3157508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Walking around these walls I thought by now they'd fall But You have never failed me yet Waiting for</a:t>
            </a:r>
          </a:p>
        </p:txBody>
      </p:sp>
    </p:spTree>
    <p:extLst>
      <p:ext uri="{BB962C8B-B14F-4D97-AF65-F5344CB8AC3E}">
        <p14:creationId xmlns:p14="http://schemas.microsoft.com/office/powerpoint/2010/main" val="379629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change to come Knowing the battle's won For You have never failed me yet Your promise still stands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55359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 is Your faithfulness, faithfulness I'm still in Your hands This is my confidence You've never failed me</a:t>
            </a:r>
          </a:p>
        </p:txBody>
      </p:sp>
    </p:spTree>
    <p:extLst>
      <p:ext uri="{BB962C8B-B14F-4D97-AF65-F5344CB8AC3E}">
        <p14:creationId xmlns:p14="http://schemas.microsoft.com/office/powerpoint/2010/main" val="28694345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yet I know the night won't last Your word will come to pass My heart will sing Your praise again Jesus</a:t>
            </a:r>
          </a:p>
        </p:txBody>
      </p:sp>
    </p:spTree>
    <p:extLst>
      <p:ext uri="{BB962C8B-B14F-4D97-AF65-F5344CB8AC3E}">
        <p14:creationId xmlns:p14="http://schemas.microsoft.com/office/powerpoint/2010/main" val="41712123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still enough Keep me within Your love, oh My heart will sing Your praise again (Oh, yes, it will) Your</a:t>
            </a:r>
          </a:p>
        </p:txBody>
      </p:sp>
    </p:spTree>
    <p:extLst>
      <p:ext uri="{BB962C8B-B14F-4D97-AF65-F5344CB8AC3E}">
        <p14:creationId xmlns:p14="http://schemas.microsoft.com/office/powerpoint/2010/main" val="908330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promise still stands Great is Your faithfulness, faithfulness I'm still in Your hands This is my</a:t>
            </a:r>
          </a:p>
        </p:txBody>
      </p:sp>
    </p:spTree>
    <p:extLst>
      <p:ext uri="{BB962C8B-B14F-4D97-AF65-F5344CB8AC3E}">
        <p14:creationId xmlns:p14="http://schemas.microsoft.com/office/powerpoint/2010/main" val="17243847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confidence You've never failed Your promise still stands Great is Your faithfulness, faithfulness I'm still</a:t>
            </a:r>
          </a:p>
        </p:txBody>
      </p:sp>
    </p:spTree>
    <p:extLst>
      <p:ext uri="{BB962C8B-B14F-4D97-AF65-F5344CB8AC3E}">
        <p14:creationId xmlns:p14="http://schemas.microsoft.com/office/powerpoint/2010/main" val="15805495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Your hands This is my confidence You've never failed me yet Never failed me yet Oh, oh-oh I've</a:t>
            </a:r>
          </a:p>
        </p:txBody>
      </p:sp>
    </p:spTree>
    <p:extLst>
      <p:ext uri="{BB962C8B-B14F-4D97-AF65-F5344CB8AC3E}">
        <p14:creationId xmlns:p14="http://schemas.microsoft.com/office/powerpoint/2010/main" val="19528080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seen You move, You move the mountains And I believe I'll see You do it again You made a way, </a:t>
            </a:r>
          </a:p>
        </p:txBody>
      </p:sp>
    </p:spTree>
    <p:extLst>
      <p:ext uri="{BB962C8B-B14F-4D97-AF65-F5344CB8AC3E}">
        <p14:creationId xmlns:p14="http://schemas.microsoft.com/office/powerpoint/2010/main" val="22107044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where there was no way And I believe I'll see You do it again I've seen You move, You move the</a:t>
            </a:r>
          </a:p>
        </p:txBody>
      </p:sp>
    </p:spTree>
    <p:extLst>
      <p:ext uri="{BB962C8B-B14F-4D97-AF65-F5344CB8AC3E}">
        <p14:creationId xmlns:p14="http://schemas.microsoft.com/office/powerpoint/2010/main" val="27427875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mountains And I believe I'll see You do it again</a:t>
            </a:r>
          </a:p>
          <a:p>
            <a:pPr marL="0" indent="0" algn="ctr">
              <a:buNone/>
            </a:pPr>
            <a:r>
              <a:rPr lang="en-US" sz="4000" dirty="0">
                <a:solidFill>
                  <a:schemeClr val="bg1"/>
                </a:solidFill>
                <a:latin typeface="Arial"/>
                <a:ea typeface="+mn-lt"/>
                <a:cs typeface="+mn-lt"/>
              </a:rPr>
              <a:t>You made a way, where there was no way And I</a:t>
            </a:r>
          </a:p>
        </p:txBody>
      </p:sp>
    </p:spTree>
    <p:extLst>
      <p:ext uri="{BB962C8B-B14F-4D97-AF65-F5344CB8AC3E}">
        <p14:creationId xmlns:p14="http://schemas.microsoft.com/office/powerpoint/2010/main" val="211835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I'll see You do it again I've seen You move, You move the mountains And I believe I'll see You do</a:t>
            </a:r>
          </a:p>
        </p:txBody>
      </p:sp>
    </p:spTree>
    <p:extLst>
      <p:ext uri="{BB962C8B-B14F-4D97-AF65-F5344CB8AC3E}">
        <p14:creationId xmlns:p14="http://schemas.microsoft.com/office/powerpoint/2010/main" val="2610999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it again You made a way, where there was no way</a:t>
            </a:r>
          </a:p>
          <a:p>
            <a:pPr marL="0" indent="0" algn="ctr">
              <a:buNone/>
            </a:pPr>
            <a:r>
              <a:rPr lang="en-US" sz="4000" dirty="0">
                <a:solidFill>
                  <a:schemeClr val="bg1"/>
                </a:solidFill>
                <a:latin typeface="Arial"/>
                <a:ea typeface="+mn-lt"/>
                <a:cs typeface="+mn-lt"/>
              </a:rPr>
              <a:t>And I believe I'll see You do it again I'll see You do it</a:t>
            </a:r>
          </a:p>
        </p:txBody>
      </p:sp>
    </p:spTree>
    <p:extLst>
      <p:ext uri="{BB962C8B-B14F-4D97-AF65-F5344CB8AC3E}">
        <p14:creationId xmlns:p14="http://schemas.microsoft.com/office/powerpoint/2010/main" val="16998203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again Your promise still stands Great is Your faithfulness, faithfulness I'm still in Your hands This is</a:t>
            </a:r>
          </a:p>
        </p:txBody>
      </p:sp>
    </p:spTree>
    <p:extLst>
      <p:ext uri="{BB962C8B-B14F-4D97-AF65-F5344CB8AC3E}">
        <p14:creationId xmlns:p14="http://schemas.microsoft.com/office/powerpoint/2010/main" val="1088606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confidence You've never failed Your promise still stands Great is Your faithfulness, faithfulness I'm still</a:t>
            </a:r>
          </a:p>
        </p:txBody>
      </p:sp>
    </p:spTree>
    <p:extLst>
      <p:ext uri="{BB962C8B-B14F-4D97-AF65-F5344CB8AC3E}">
        <p14:creationId xmlns:p14="http://schemas.microsoft.com/office/powerpoint/2010/main" val="25861723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a:t>
            </a:r>
            <a:r>
              <a:rPr lang="en-US" sz="4000" dirty="0">
                <a:solidFill>
                  <a:schemeClr val="bg1"/>
                </a:solidFill>
                <a:latin typeface="Arial"/>
                <a:ea typeface="+mn-lt"/>
                <a:cs typeface="+mn-lt"/>
              </a:rPr>
              <a:t>in Your hands This is my confidence You've never failed me yet Oh, You've never failed me yet And I</a:t>
            </a:r>
          </a:p>
        </p:txBody>
      </p:sp>
    </p:spTree>
    <p:extLst>
      <p:ext uri="{BB962C8B-B14F-4D97-AF65-F5344CB8AC3E}">
        <p14:creationId xmlns:p14="http://schemas.microsoft.com/office/powerpoint/2010/main" val="18111120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will forget You've never failed me yet And I never will forget</a:t>
            </a:r>
          </a:p>
        </p:txBody>
      </p:sp>
    </p:spTree>
    <p:extLst>
      <p:ext uri="{BB962C8B-B14F-4D97-AF65-F5344CB8AC3E}">
        <p14:creationId xmlns:p14="http://schemas.microsoft.com/office/powerpoint/2010/main" val="25166005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Called To Be Ambassadors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Corinthians 5:18-21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20,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7" name="Picture 6" descr="A picture containing text, nature, cloud, night sky&#10;&#10;Description automatically generated">
            <a:extLst>
              <a:ext uri="{FF2B5EF4-FFF2-40B4-BE49-F238E27FC236}">
                <a16:creationId xmlns:a16="http://schemas.microsoft.com/office/drawing/2014/main" id="{3F71AD43-7978-8E7C-C484-31531B9FF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 y="2781298"/>
            <a:ext cx="12184728" cy="4152901"/>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965" y="5811980"/>
            <a:ext cx="1524001" cy="1143001"/>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Now all things are of God, who has reconciled us to Himself through Jesus Christ, and has given us the ministry of reconciliation, 19 that is, that God was in Christ reconciling the world to Himself, not imputing their trespasses to them, and has committed to us the word of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then, we are ambassadors for Christ, as though God were pleading through us: we implore you on Christ's behalf, be reconciled to God. 21 For He made Him who knew no sin to be sin for us, that we might become the righteousness of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13954</TotalTime>
  <Words>3472</Words>
  <Application>Microsoft Office PowerPoint</Application>
  <PresentationFormat>Widescreen</PresentationFormat>
  <Paragraphs>247</Paragraphs>
  <Slides>144</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144</vt:i4>
      </vt:variant>
    </vt:vector>
  </HeadingPairs>
  <TitlesOfParts>
    <vt:vector size="155" baseType="lpstr">
      <vt:lpstr>Arial</vt:lpstr>
      <vt:lpstr>Calibri</vt:lpstr>
      <vt:lpstr>Calibri Light</vt:lpstr>
      <vt:lpstr>Constantia</vt:lpstr>
      <vt:lpstr>Verdana</vt:lpstr>
      <vt:lpstr>Verdana Pro</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799</cp:revision>
  <dcterms:created xsi:type="dcterms:W3CDTF">2009-08-18T08:19:59Z</dcterms:created>
  <dcterms:modified xsi:type="dcterms:W3CDTF">2022-11-18T19:32:15Z</dcterms:modified>
</cp:coreProperties>
</file>