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1005" r:id="rId29"/>
    <p:sldId id="1004" r:id="rId30"/>
    <p:sldId id="1011" r:id="rId31"/>
    <p:sldId id="1012" r:id="rId32"/>
    <p:sldId id="1013" r:id="rId33"/>
    <p:sldId id="969" r:id="rId34"/>
    <p:sldId id="970" r:id="rId35"/>
    <p:sldId id="971" r:id="rId36"/>
    <p:sldId id="972" r:id="rId37"/>
    <p:sldId id="973" r:id="rId38"/>
    <p:sldId id="974" r:id="rId39"/>
    <p:sldId id="975"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08"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just as Abraham "believed God, and it was accounted to him for righteousness."  7 Therefore know that only those who are of faith are sons of Abraham.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rebel against right teaching, flouting the authority of Paul and Titus.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They engage in useless talk, speaking lots of words and saying nothing.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They deceive people because they do not have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whose mouths must be stopped, who subvert whole households, teaching things which they ought not, for the sake of dishonest 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If anyone teaches otherwise and does not consent to wholesome words, even the words of our Lord Jesus Christ, and to the doctrine which accords with godliness, 4 he is proud, knowing nothing, but is obsessed with disputes and arguments over words, from which come envy, strife, reviling, evil suspicions,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useless wranglings of men of corrupt minds and destitute of the truth, who suppose that godliness is a means of gain. From such withdraw yourself.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One of them, a prophet of their own, said, "Cretans are always liars, evil beasts, lazy gluttons."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3:17-21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Brethren, join in following my example, and note those who so walk, as you have us for a pattern. 18 For many walk, of whom I have told you often, and now tell you even weeping, that they are the enemies of the cross of Christ: 19 whose end is destruction, whose god is their belly, and whose glory is in their shame--who set their mind on earthly things.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Don’t Be a Cretan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 1:10-16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503263A-6E1A-318A-C084-8F68CCEF7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3130"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This testimony is true. Therefore rebuke them sharply, that they may be sound in the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Preach the word! Be ready in season and out of season. Convince, rebuke, exhort, with all longsuffering and teaching. 3 For the time will come when they will not endure sound doctrine, but according to their own desires, because they have itching ears, they will heap up for themselves teachers;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they will turn their ears away from the truth, and be turned aside to fables. 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not giving heed to Jewish fables and commandments of men who turn from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As I urged you when I went into Macedonia--remain in Ephesus that you may charge some that they teach no other doctrine, 4 nor give heed to fables and endless genealogies, which cause disputes rather than godly edification which is in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the purpose of the commandment is love from a pure heart, from a good conscience, and from sincere faith, 6 from which some, having strayed, have turned aside to idle talk,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To the pure all things are pure, but to those who are defiled and unbelieving nothing is pure; but even their mind and conscience are defiled.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7:15-19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 is nothing that enters a man from outside which can defile him; but the things which come out of him, those are the things that defile a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has ears to hear, let him hear!"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When He had entered a house away from the crowd, His disciples asked Him concerning the parable.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So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"Are you thus without understanding also? Do you not perceive that whatever enters a man from outside cannot defile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because it does not enter his heart but his stomach, and is eliminated, thus purifying all foods?"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1:10-16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there are many insubordinate, both idle talkers and deceivers, especially those of the circumcision, 11 whose mouths must be stopped, who subvert whole households, teaching things which they ought not, for the sake of dishonest 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11:39-41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But the Lord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you Pharisees make the outside of the cup and dish clean, but your inward part is full of greed and wickedness.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40 Foolish ones! Did not He who made the outside make the inside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rather give alms of such things as you have; then indeed all things are clean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They profess to know God, but in works they deny Him, being abominable, disobedient, and disqualified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4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One of them, a prophet of their own, said, "Cretans are always liars, evil beasts, lazy gluttons." 13 This testimony is true. Therefore rebuke them sharply, that they may be sound in the faith, 14 not giving heed to Jewish fables and commandments of men who turn from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To the pure all things are pure, but to those who are defiled and unbelieving nothing is pure; but even their mind and conscience are defiled. 16 They profess to know God, but in works they deny Him, being abominable, disobedient, and disqualified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For there are many insubordinate, both idle talkers and deceivers, especially those of the 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This only I want to learn from you: Did you receive the Spirit by the works of the law, or by the hearing of faith? 3 Are you so foolish? Having begun in the Spirit, are you now being made perfect by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Have you suffered so many things in vain--if indeed it was in vain? 5 Therefore He who supplies the Spirit to you and works miracles among you, does He do it by the works of the law, or by the hearing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10435</TotalTime>
  <Words>1770</Words>
  <Application>Microsoft Office PowerPoint</Application>
  <PresentationFormat>Widescreen</PresentationFormat>
  <Paragraphs>160</Paragraphs>
  <Slides>39</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702</cp:revision>
  <dcterms:created xsi:type="dcterms:W3CDTF">2009-08-18T08:19:59Z</dcterms:created>
  <dcterms:modified xsi:type="dcterms:W3CDTF">2022-11-15T21:38:40Z</dcterms:modified>
</cp:coreProperties>
</file>