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25" r:id="rId3"/>
    <p:sldMasterId id="2147483738" r:id="rId4"/>
  </p:sldMasterIdLst>
  <p:notesMasterIdLst>
    <p:notesMasterId r:id="rId106"/>
  </p:notesMasterIdLst>
  <p:handoutMasterIdLst>
    <p:handoutMasterId r:id="rId107"/>
  </p:handoutMasterIdLst>
  <p:sldIdLst>
    <p:sldId id="906" r:id="rId5"/>
    <p:sldId id="1199" r:id="rId6"/>
    <p:sldId id="1200" r:id="rId7"/>
    <p:sldId id="1201" r:id="rId8"/>
    <p:sldId id="1202" r:id="rId9"/>
    <p:sldId id="1203" r:id="rId10"/>
    <p:sldId id="1204" r:id="rId11"/>
    <p:sldId id="1205" r:id="rId12"/>
    <p:sldId id="1206" r:id="rId13"/>
    <p:sldId id="1207" r:id="rId14"/>
    <p:sldId id="372" r:id="rId15"/>
    <p:sldId id="1208" r:id="rId16"/>
    <p:sldId id="1209" r:id="rId17"/>
    <p:sldId id="1210" r:id="rId18"/>
    <p:sldId id="1211" r:id="rId19"/>
    <p:sldId id="1212" r:id="rId20"/>
    <p:sldId id="1278" r:id="rId21"/>
    <p:sldId id="387" r:id="rId22"/>
    <p:sldId id="1279" r:id="rId23"/>
    <p:sldId id="389" r:id="rId24"/>
    <p:sldId id="390" r:id="rId25"/>
    <p:sldId id="391" r:id="rId26"/>
    <p:sldId id="417" r:id="rId27"/>
    <p:sldId id="418" r:id="rId28"/>
    <p:sldId id="419" r:id="rId29"/>
    <p:sldId id="420" r:id="rId30"/>
    <p:sldId id="422" r:id="rId31"/>
    <p:sldId id="423" r:id="rId32"/>
    <p:sldId id="424" r:id="rId33"/>
    <p:sldId id="425" r:id="rId34"/>
    <p:sldId id="426" r:id="rId35"/>
    <p:sldId id="427" r:id="rId36"/>
    <p:sldId id="462" r:id="rId37"/>
    <p:sldId id="440" r:id="rId38"/>
    <p:sldId id="441" r:id="rId39"/>
    <p:sldId id="442" r:id="rId40"/>
    <p:sldId id="443" r:id="rId41"/>
    <p:sldId id="444" r:id="rId42"/>
    <p:sldId id="445" r:id="rId43"/>
    <p:sldId id="451" r:id="rId44"/>
    <p:sldId id="447" r:id="rId45"/>
    <p:sldId id="448" r:id="rId46"/>
    <p:sldId id="449" r:id="rId47"/>
    <p:sldId id="450" r:id="rId48"/>
    <p:sldId id="452" r:id="rId49"/>
    <p:sldId id="453" r:id="rId50"/>
    <p:sldId id="454" r:id="rId51"/>
    <p:sldId id="455" r:id="rId52"/>
    <p:sldId id="404" r:id="rId53"/>
    <p:sldId id="405" r:id="rId54"/>
    <p:sldId id="406" r:id="rId55"/>
    <p:sldId id="407" r:id="rId56"/>
    <p:sldId id="408" r:id="rId57"/>
    <p:sldId id="409" r:id="rId58"/>
    <p:sldId id="410" r:id="rId59"/>
    <p:sldId id="411" r:id="rId60"/>
    <p:sldId id="412" r:id="rId61"/>
    <p:sldId id="413" r:id="rId62"/>
    <p:sldId id="414" r:id="rId63"/>
    <p:sldId id="415" r:id="rId64"/>
    <p:sldId id="416" r:id="rId65"/>
    <p:sldId id="1280" r:id="rId66"/>
    <p:sldId id="460" r:id="rId67"/>
    <p:sldId id="367" r:id="rId68"/>
    <p:sldId id="464" r:id="rId69"/>
    <p:sldId id="465" r:id="rId70"/>
    <p:sldId id="431" r:id="rId71"/>
    <p:sldId id="461" r:id="rId72"/>
    <p:sldId id="519" r:id="rId73"/>
    <p:sldId id="369" r:id="rId74"/>
    <p:sldId id="520" r:id="rId75"/>
    <p:sldId id="373" r:id="rId76"/>
    <p:sldId id="374" r:id="rId77"/>
    <p:sldId id="375" r:id="rId78"/>
    <p:sldId id="376" r:id="rId79"/>
    <p:sldId id="368" r:id="rId80"/>
    <p:sldId id="377" r:id="rId81"/>
    <p:sldId id="378" r:id="rId82"/>
    <p:sldId id="1218" r:id="rId83"/>
    <p:sldId id="379" r:id="rId84"/>
    <p:sldId id="382" r:id="rId85"/>
    <p:sldId id="383" r:id="rId86"/>
    <p:sldId id="384" r:id="rId87"/>
    <p:sldId id="385" r:id="rId88"/>
    <p:sldId id="386" r:id="rId89"/>
    <p:sldId id="388" r:id="rId90"/>
    <p:sldId id="528" r:id="rId91"/>
    <p:sldId id="527" r:id="rId92"/>
    <p:sldId id="882" r:id="rId93"/>
    <p:sldId id="880" r:id="rId94"/>
    <p:sldId id="903" r:id="rId95"/>
    <p:sldId id="902" r:id="rId96"/>
    <p:sldId id="901" r:id="rId97"/>
    <p:sldId id="969" r:id="rId98"/>
    <p:sldId id="970" r:id="rId99"/>
    <p:sldId id="971" r:id="rId100"/>
    <p:sldId id="972" r:id="rId101"/>
    <p:sldId id="973" r:id="rId102"/>
    <p:sldId id="974" r:id="rId103"/>
    <p:sldId id="975" r:id="rId104"/>
    <p:sldId id="859" r:id="rId10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1422" autoAdjust="0"/>
  </p:normalViewPr>
  <p:slideViewPr>
    <p:cSldViewPr>
      <p:cViewPr varScale="1">
        <p:scale>
          <a:sx n="104" d="100"/>
          <a:sy n="104" d="100"/>
        </p:scale>
        <p:origin x="564"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handoutMaster" Target="handoutMasters/handout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11/5/2022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11/5/2022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11/5/2022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11/5/2022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11/5/2022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74344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78016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34644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8700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5983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424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09044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8502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10706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7404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4390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135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8638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39005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23225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9381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56226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74204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18943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7884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34336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577149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0099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11/5/2022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186227366"/>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548751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only King forever Forevermore, You are victorious</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are the only King forever Almighty God we lift</a:t>
            </a:r>
          </a:p>
        </p:txBody>
      </p:sp>
    </p:spTree>
    <p:extLst>
      <p:ext uri="{BB962C8B-B14F-4D97-AF65-F5344CB8AC3E}">
        <p14:creationId xmlns:p14="http://schemas.microsoft.com/office/powerpoint/2010/main" val="8398317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higher You are the only King forever Forevermore, You are victorious We lift our banner</a:t>
            </a:r>
          </a:p>
        </p:txBody>
      </p:sp>
    </p:spTree>
    <p:extLst>
      <p:ext uri="{BB962C8B-B14F-4D97-AF65-F5344CB8AC3E}">
        <p14:creationId xmlns:p14="http://schemas.microsoft.com/office/powerpoint/2010/main" val="1237841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We lift the name of Jesus From age to age You reign Your kingdom has no end We lift our banner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30690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We lift the name of Jesus From age to age You reign Your kingdom has no end You are the only King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59963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forever Almighty God we lift You higher You are the only King forever Forevermore, You are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521273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victorious You are the only King forever Almighty God we lift You higher You are the only King forever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26720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Forevermore, You are victorious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9325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Agnus Dei</a:t>
            </a:r>
          </a:p>
          <a:p>
            <a:pPr marL="0" indent="0" algn="ctr">
              <a:buNone/>
            </a:pPr>
            <a:r>
              <a:rPr lang="en-US" sz="4000" b="1" dirty="0">
                <a:solidFill>
                  <a:schemeClr val="bg1"/>
                </a:solidFill>
                <a:latin typeface="Arial"/>
                <a:ea typeface="+mn-lt"/>
                <a:cs typeface="+mn-lt"/>
              </a:rPr>
              <a:t>(by Michael W. Smith)</a:t>
            </a:r>
          </a:p>
        </p:txBody>
      </p:sp>
    </p:spTree>
    <p:extLst>
      <p:ext uri="{BB962C8B-B14F-4D97-AF65-F5344CB8AC3E}">
        <p14:creationId xmlns:p14="http://schemas.microsoft.com/office/powerpoint/2010/main" val="386498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Alleluia </a:t>
            </a:r>
            <a:r>
              <a:rPr lang="en-US" sz="4000" dirty="0" err="1">
                <a:solidFill>
                  <a:schemeClr val="bg1"/>
                </a:solidFill>
                <a:latin typeface="Arial"/>
                <a:ea typeface="+mn-lt"/>
                <a:cs typeface="+mn-lt"/>
              </a:rPr>
              <a:t>Alleluia</a:t>
            </a:r>
            <a:r>
              <a:rPr lang="en-US" sz="4000" dirty="0">
                <a:solidFill>
                  <a:schemeClr val="bg1"/>
                </a:solidFill>
                <a:latin typeface="Arial"/>
                <a:ea typeface="+mn-lt"/>
                <a:cs typeface="+mn-lt"/>
              </a:rPr>
              <a:t> For our Lord God Almighty reigns</a:t>
            </a:r>
          </a:p>
          <a:p>
            <a:pPr marL="0" indent="0" algn="ctr">
              <a:buNone/>
            </a:pPr>
            <a:r>
              <a:rPr lang="en-US" sz="4000" dirty="0">
                <a:solidFill>
                  <a:schemeClr val="bg1"/>
                </a:solidFill>
                <a:latin typeface="Arial"/>
                <a:ea typeface="+mn-lt"/>
                <a:cs typeface="+mn-lt"/>
              </a:rPr>
              <a:t>Alleluia </a:t>
            </a:r>
            <a:r>
              <a:rPr lang="en-US" sz="4000" dirty="0" err="1">
                <a:solidFill>
                  <a:schemeClr val="bg1"/>
                </a:solidFill>
                <a:latin typeface="Arial"/>
                <a:ea typeface="+mn-lt"/>
                <a:cs typeface="+mn-lt"/>
              </a:rPr>
              <a:t>Alleluia</a:t>
            </a:r>
            <a:r>
              <a:rPr lang="en-US" sz="4000" dirty="0">
                <a:solidFill>
                  <a:schemeClr val="bg1"/>
                </a:solidFill>
                <a:latin typeface="Arial"/>
                <a:ea typeface="+mn-lt"/>
                <a:cs typeface="+mn-lt"/>
              </a:rPr>
              <a:t> For our Load God Almighty reigns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53338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Alleluia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Are You Lord God Almighty Worthy is the Lamb Worthy is the Lamb You are Holy </a:t>
            </a:r>
            <a:r>
              <a:rPr lang="en-US" sz="4000" dirty="0" err="1">
                <a:solidFill>
                  <a:schemeClr val="bg1"/>
                </a:solidFill>
                <a:latin typeface="Arial"/>
                <a:ea typeface="+mn-lt"/>
                <a:cs typeface="+mn-lt"/>
              </a:rPr>
              <a:t>Holy</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723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Only King Forever</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106873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You Lord God Almighty Worthy is the Lamb Worthy is the Lamb Amen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Are You Lord</a:t>
            </a:r>
          </a:p>
        </p:txBody>
      </p:sp>
    </p:spTree>
    <p:extLst>
      <p:ext uri="{BB962C8B-B14F-4D97-AF65-F5344CB8AC3E}">
        <p14:creationId xmlns:p14="http://schemas.microsoft.com/office/powerpoint/2010/main" val="34373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Almighty Worthy is the Lamb Worthy is the Lamb You are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Are You Lord God Almighty</a:t>
            </a:r>
          </a:p>
        </p:txBody>
      </p:sp>
    </p:spTree>
    <p:extLst>
      <p:ext uri="{BB962C8B-B14F-4D97-AF65-F5344CB8AC3E}">
        <p14:creationId xmlns:p14="http://schemas.microsoft.com/office/powerpoint/2010/main" val="2549020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is the Lamb Worthy is the Lamb Amen</a:t>
            </a:r>
          </a:p>
        </p:txBody>
      </p:sp>
    </p:spTree>
    <p:extLst>
      <p:ext uri="{BB962C8B-B14F-4D97-AF65-F5344CB8AC3E}">
        <p14:creationId xmlns:p14="http://schemas.microsoft.com/office/powerpoint/2010/main" val="379533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(CeCe </a:t>
            </a:r>
            <a:r>
              <a:rPr lang="en-US" sz="4400" b="1" dirty="0" err="1">
                <a:solidFill>
                  <a:schemeClr val="bg1"/>
                </a:solidFill>
                <a:latin typeface="Arial"/>
                <a:ea typeface="+mn-lt"/>
                <a:cs typeface="+mn-lt"/>
              </a:rPr>
              <a:t>Winans</a:t>
            </a:r>
            <a:r>
              <a:rPr lang="en-US" sz="4400" b="1" dirty="0">
                <a:solidFill>
                  <a:schemeClr val="bg1"/>
                </a:solidFill>
                <a:latin typeface="Arial"/>
                <a:ea typeface="+mn-lt"/>
                <a:cs typeface="+mn-lt"/>
              </a:rPr>
              <a:t>)</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Our God, a firm foundation Our rock, the only solid ground As nations rise and fall Kingdoms once strong</a:t>
            </a:r>
          </a:p>
        </p:txBody>
      </p:sp>
    </p:spTree>
    <p:extLst>
      <p:ext uri="{BB962C8B-B14F-4D97-AF65-F5344CB8AC3E}">
        <p14:creationId xmlns:p14="http://schemas.microsoft.com/office/powerpoint/2010/main" val="3562455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“Build My Life”</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2510880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of every song we could ever sing Worthy of all the praise we could ever bring Worthy of every</a:t>
            </a:r>
          </a:p>
        </p:txBody>
      </p:sp>
    </p:spTree>
    <p:extLst>
      <p:ext uri="{BB962C8B-B14F-4D97-AF65-F5344CB8AC3E}">
        <p14:creationId xmlns:p14="http://schemas.microsoft.com/office/powerpoint/2010/main" val="3466398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 we could ever breathe We live for you Oh, we live for you Jesus, the Name above every other</a:t>
            </a:r>
          </a:p>
        </p:txBody>
      </p:sp>
    </p:spTree>
    <p:extLst>
      <p:ext uri="{BB962C8B-B14F-4D97-AF65-F5344CB8AC3E}">
        <p14:creationId xmlns:p14="http://schemas.microsoft.com/office/powerpoint/2010/main" val="3921742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Jesus, the only One who could ever save (worthy...) Worthy of every breath we could ever</a:t>
            </a:r>
          </a:p>
        </p:txBody>
      </p:sp>
    </p:spTree>
    <p:extLst>
      <p:ext uri="{BB962C8B-B14F-4D97-AF65-F5344CB8AC3E}">
        <p14:creationId xmlns:p14="http://schemas.microsoft.com/office/powerpoint/2010/main" val="1320177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live for you Holy, there is no one like You There is none beside You Open up my eyes in</a:t>
            </a:r>
          </a:p>
        </p:txBody>
      </p:sp>
    </p:spTree>
    <p:extLst>
      <p:ext uri="{BB962C8B-B14F-4D97-AF65-F5344CB8AC3E}">
        <p14:creationId xmlns:p14="http://schemas.microsoft.com/office/powerpoint/2010/main" val="646129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wonder Show me who You are and fill me With Your heart and lead me In your love to those around me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69053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the Name above every other name Jesus, the only One who could ever save Worthy of every</a:t>
            </a:r>
          </a:p>
        </p:txBody>
      </p:sp>
    </p:spTree>
    <p:extLst>
      <p:ext uri="{BB962C8B-B14F-4D97-AF65-F5344CB8AC3E}">
        <p14:creationId xmlns:p14="http://schemas.microsoft.com/office/powerpoint/2010/main" val="364293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now shaken But we trust forever in Your name The name of Jesus We trust the name of Jesus You are</a:t>
            </a:r>
          </a:p>
        </p:txBody>
      </p:sp>
    </p:spTree>
    <p:extLst>
      <p:ext uri="{BB962C8B-B14F-4D97-AF65-F5344CB8AC3E}">
        <p14:creationId xmlns:p14="http://schemas.microsoft.com/office/powerpoint/2010/main" val="371685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could ever breathe We live for You, Oh! We live for </a:t>
            </a:r>
            <a:r>
              <a:rPr lang="en-US" sz="4000" dirty="0" err="1">
                <a:solidFill>
                  <a:schemeClr val="bg1"/>
                </a:solidFill>
                <a:latin typeface="Arial"/>
                <a:ea typeface="+mn-lt"/>
                <a:cs typeface="+mn-lt"/>
              </a:rPr>
              <a:t>for</a:t>
            </a:r>
            <a:r>
              <a:rPr lang="en-US" sz="4000" dirty="0">
                <a:solidFill>
                  <a:schemeClr val="bg1"/>
                </a:solidFill>
                <a:latin typeface="Arial"/>
                <a:ea typeface="+mn-lt"/>
                <a:cs typeface="+mn-lt"/>
              </a:rPr>
              <a:t> You Holy, there is no one like You</a:t>
            </a:r>
          </a:p>
        </p:txBody>
      </p:sp>
    </p:spTree>
    <p:extLst>
      <p:ext uri="{BB962C8B-B14F-4D97-AF65-F5344CB8AC3E}">
        <p14:creationId xmlns:p14="http://schemas.microsoft.com/office/powerpoint/2010/main" val="3774367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 is none beside You Open up my eyes I  wonder Show me who You are and fill me With Your</a:t>
            </a:r>
          </a:p>
        </p:txBody>
      </p:sp>
    </p:spTree>
    <p:extLst>
      <p:ext uri="{BB962C8B-B14F-4D97-AF65-F5344CB8AC3E}">
        <p14:creationId xmlns:p14="http://schemas.microsoft.com/office/powerpoint/2010/main" val="159571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and lead me In your love to those around me I will build my life upon Your love It is a firm foundation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026863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will put my trust in You alone And I will not be shaken I will build my life upon Your love It is a firm</a:t>
            </a:r>
          </a:p>
        </p:txBody>
      </p:sp>
    </p:spTree>
    <p:extLst>
      <p:ext uri="{BB962C8B-B14F-4D97-AF65-F5344CB8AC3E}">
        <p14:creationId xmlns:p14="http://schemas.microsoft.com/office/powerpoint/2010/main" val="425622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foundation I will put my trust in You alone And I will not be shaken Holy, there is no one like You There is</a:t>
            </a:r>
          </a:p>
        </p:txBody>
      </p:sp>
    </p:spTree>
    <p:extLst>
      <p:ext uri="{BB962C8B-B14F-4D97-AF65-F5344CB8AC3E}">
        <p14:creationId xmlns:p14="http://schemas.microsoft.com/office/powerpoint/2010/main" val="518080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none beside You Open up my eyes in wonder Show me who You are and fill me With Your heart and lead</a:t>
            </a:r>
          </a:p>
        </p:txBody>
      </p:sp>
    </p:spTree>
    <p:extLst>
      <p:ext uri="{BB962C8B-B14F-4D97-AF65-F5344CB8AC3E}">
        <p14:creationId xmlns:p14="http://schemas.microsoft.com/office/powerpoint/2010/main" val="1105029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In your love to those around me I will build my life upon Your love It is a firm foundation I will put my</a:t>
            </a:r>
          </a:p>
        </p:txBody>
      </p:sp>
    </p:spTree>
    <p:extLst>
      <p:ext uri="{BB962C8B-B14F-4D97-AF65-F5344CB8AC3E}">
        <p14:creationId xmlns:p14="http://schemas.microsoft.com/office/powerpoint/2010/main" val="538465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trust in You alone And I will not be shaken I will build my life upon Your love It is a firm foundation I will put</a:t>
            </a:r>
          </a:p>
        </p:txBody>
      </p:sp>
    </p:spTree>
    <p:extLst>
      <p:ext uri="{BB962C8B-B14F-4D97-AF65-F5344CB8AC3E}">
        <p14:creationId xmlns:p14="http://schemas.microsoft.com/office/powerpoint/2010/main" val="1893429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trust in You alone And I will not be shaken Lord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67623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The Blessing</a:t>
            </a:r>
          </a:p>
          <a:p>
            <a:pPr marL="0" indent="0" algn="ctr">
              <a:buNone/>
            </a:pPr>
            <a:r>
              <a:rPr lang="en-US" sz="4400" b="1" dirty="0">
                <a:solidFill>
                  <a:schemeClr val="bg1"/>
                </a:solidFill>
                <a:latin typeface="Arial"/>
                <a:ea typeface="+mn-lt"/>
                <a:cs typeface="+mn-lt"/>
              </a:rPr>
              <a:t>(Kari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7435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only King forever Almighty God we lift You higher</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are the only King forever Forevermore, You are</a:t>
            </a:r>
          </a:p>
        </p:txBody>
      </p:sp>
    </p:spTree>
    <p:extLst>
      <p:ext uri="{BB962C8B-B14F-4D97-AF65-F5344CB8AC3E}">
        <p14:creationId xmlns:p14="http://schemas.microsoft.com/office/powerpoint/2010/main" val="2190996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Lord bless you and keep you. Make his face shine upon you. And be gracious to you. The Lord</a:t>
            </a:r>
          </a:p>
        </p:txBody>
      </p:sp>
    </p:spTree>
    <p:extLst>
      <p:ext uri="{BB962C8B-B14F-4D97-AF65-F5344CB8AC3E}">
        <p14:creationId xmlns:p14="http://schemas.microsoft.com/office/powerpoint/2010/main" val="1358375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turn his face towards and give you peace. Amen, Amen, Amen, Amen, Amen, Amen. The Lord bless</a:t>
            </a:r>
          </a:p>
        </p:txBody>
      </p:sp>
    </p:spTree>
    <p:extLst>
      <p:ext uri="{BB962C8B-B14F-4D97-AF65-F5344CB8AC3E}">
        <p14:creationId xmlns:p14="http://schemas.microsoft.com/office/powerpoint/2010/main" val="3395577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keep you. Make his face shine upon you. And be gracious to you. The Lord turn his. Face </a:t>
            </a:r>
          </a:p>
        </p:txBody>
      </p:sp>
    </p:spTree>
    <p:extLst>
      <p:ext uri="{BB962C8B-B14F-4D97-AF65-F5344CB8AC3E}">
        <p14:creationId xmlns:p14="http://schemas.microsoft.com/office/powerpoint/2010/main" val="167212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towards you. And give you peace. Amen, Amen, Amen, Amen, Amen, Amen. May his favor be </a:t>
            </a:r>
          </a:p>
        </p:txBody>
      </p:sp>
    </p:spTree>
    <p:extLst>
      <p:ext uri="{BB962C8B-B14F-4D97-AF65-F5344CB8AC3E}">
        <p14:creationId xmlns:p14="http://schemas.microsoft.com/office/powerpoint/2010/main" val="344120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upon you and a thousand generations. And your family and your children, and their children, and their </a:t>
            </a:r>
          </a:p>
        </p:txBody>
      </p:sp>
    </p:spTree>
    <p:extLst>
      <p:ext uri="{BB962C8B-B14F-4D97-AF65-F5344CB8AC3E}">
        <p14:creationId xmlns:p14="http://schemas.microsoft.com/office/powerpoint/2010/main" val="11325063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May his favor be upon you. And a thousand generations. And your family and your </a:t>
            </a:r>
          </a:p>
        </p:txBody>
      </p:sp>
    </p:spTree>
    <p:extLst>
      <p:ext uri="{BB962C8B-B14F-4D97-AF65-F5344CB8AC3E}">
        <p14:creationId xmlns:p14="http://schemas.microsoft.com/office/powerpoint/2010/main" val="3779405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And their children, and their children. May his presence. Go before you. And behind you </a:t>
            </a:r>
          </a:p>
        </p:txBody>
      </p:sp>
    </p:spTree>
    <p:extLst>
      <p:ext uri="{BB962C8B-B14F-4D97-AF65-F5344CB8AC3E}">
        <p14:creationId xmlns:p14="http://schemas.microsoft.com/office/powerpoint/2010/main" val="1912736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beside you. All around you, and within you. He is with you. He is with you. In the morning, In the</a:t>
            </a:r>
          </a:p>
        </p:txBody>
      </p:sp>
    </p:spTree>
    <p:extLst>
      <p:ext uri="{BB962C8B-B14F-4D97-AF65-F5344CB8AC3E}">
        <p14:creationId xmlns:p14="http://schemas.microsoft.com/office/powerpoint/2010/main" val="1227237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evening. In your coming, and your going. In your weeping, and rejoicing. He is for you, He is for you.</a:t>
            </a:r>
          </a:p>
        </p:txBody>
      </p:sp>
    </p:spTree>
    <p:extLst>
      <p:ext uri="{BB962C8B-B14F-4D97-AF65-F5344CB8AC3E}">
        <p14:creationId xmlns:p14="http://schemas.microsoft.com/office/powerpoint/2010/main" val="3300211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 is for you, He is for you, He is for you, He is for you, He is for you, he is for you. Amen, Amen, Amen</a:t>
            </a:r>
          </a:p>
        </p:txBody>
      </p:sp>
    </p:spTree>
    <p:extLst>
      <p:ext uri="{BB962C8B-B14F-4D97-AF65-F5344CB8AC3E}">
        <p14:creationId xmlns:p14="http://schemas.microsoft.com/office/powerpoint/2010/main" val="248228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victorious You are the only King forever Almighty God we lift You higher You are the only King forever</a:t>
            </a:r>
          </a:p>
        </p:txBody>
      </p:sp>
    </p:spTree>
    <p:extLst>
      <p:ext uri="{BB962C8B-B14F-4D97-AF65-F5344CB8AC3E}">
        <p14:creationId xmlns:p14="http://schemas.microsoft.com/office/powerpoint/2010/main" val="2482426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Amen, Amen, Amen. May his presence go before you. And behind you, and beside you. All around </a:t>
            </a:r>
          </a:p>
        </p:txBody>
      </p:sp>
    </p:spTree>
    <p:extLst>
      <p:ext uri="{BB962C8B-B14F-4D97-AF65-F5344CB8AC3E}">
        <p14:creationId xmlns:p14="http://schemas.microsoft.com/office/powerpoint/2010/main" val="1404667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with you, he is with you, he is with you. In the morning, In the evening, In your coming, and </a:t>
            </a:r>
          </a:p>
        </p:txBody>
      </p:sp>
    </p:spTree>
    <p:extLst>
      <p:ext uri="{BB962C8B-B14F-4D97-AF65-F5344CB8AC3E}">
        <p14:creationId xmlns:p14="http://schemas.microsoft.com/office/powerpoint/2010/main" val="3525397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going. In your weeping, and rejoicing. He is for you.</a:t>
            </a:r>
          </a:p>
        </p:txBody>
      </p:sp>
    </p:spTree>
    <p:extLst>
      <p:ext uri="{BB962C8B-B14F-4D97-AF65-F5344CB8AC3E}">
        <p14:creationId xmlns:p14="http://schemas.microsoft.com/office/powerpoint/2010/main" val="26491968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381000" y="-38100"/>
            <a:ext cx="12184729" cy="31242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It’s Time to Be a Watchman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Matthew 24:40-42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6,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7" name="Picture 6" descr="A picture containing seat&#10;&#10;Description automatically generated">
            <a:extLst>
              <a:ext uri="{FF2B5EF4-FFF2-40B4-BE49-F238E27FC236}">
                <a16:creationId xmlns:a16="http://schemas.microsoft.com/office/drawing/2014/main" id="{3FC6840A-A871-E9B8-98EE-D846D52EC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43200"/>
            <a:ext cx="12184729" cy="4126344"/>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3856" y="5840844"/>
            <a:ext cx="1371600" cy="10287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7952B28D-5063-7D02-378C-B2E0AF217AC3}"/>
              </a:ext>
            </a:extLst>
          </p:cNvPr>
          <p:cNvGraphicFramePr>
            <a:graphicFrameLocks noChangeAspect="1"/>
          </p:cNvGraphicFramePr>
          <p:nvPr>
            <p:extLst>
              <p:ext uri="{D42A27DB-BD31-4B8C-83A1-F6EECF244321}">
                <p14:modId xmlns:p14="http://schemas.microsoft.com/office/powerpoint/2010/main" val="3487365699"/>
              </p:ext>
            </p:extLst>
          </p:nvPr>
        </p:nvGraphicFramePr>
        <p:xfrm>
          <a:off x="2362200" y="0"/>
          <a:ext cx="7543800" cy="6858000"/>
        </p:xfrm>
        <a:graphic>
          <a:graphicData uri="http://schemas.openxmlformats.org/presentationml/2006/ole">
            <mc:AlternateContent xmlns:mc="http://schemas.openxmlformats.org/markup-compatibility/2006">
              <mc:Choice xmlns:v="urn:schemas-microsoft-com:vml" Requires="v">
                <p:oleObj name="Acrobat Document" r:id="rId2" imgW="17154267" imgH="16144773" progId="Acrobat.Document.DC">
                  <p:embed/>
                </p:oleObj>
              </mc:Choice>
              <mc:Fallback>
                <p:oleObj name="Acrobat Document" r:id="rId2" imgW="17154267" imgH="16144773" progId="Acrobat.Document.DC">
                  <p:embed/>
                  <p:pic>
                    <p:nvPicPr>
                      <p:cNvPr id="0" name=""/>
                      <p:cNvPicPr/>
                      <p:nvPr/>
                    </p:nvPicPr>
                    <p:blipFill>
                      <a:blip r:embed="rId3"/>
                      <a:stretch>
                        <a:fillRect/>
                      </a:stretch>
                    </p:blipFill>
                    <p:spPr>
                      <a:xfrm>
                        <a:off x="2362200" y="0"/>
                        <a:ext cx="7543800" cy="6858000"/>
                      </a:xfrm>
                      <a:prstGeom prst="rect">
                        <a:avLst/>
                      </a:prstGeom>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24:40-42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two men will be in the field: one will be taken and the other left. </a:t>
            </a:r>
            <a:r>
              <a:rPr lang="en-US" sz="4000" dirty="0">
                <a:effectLst/>
                <a:latin typeface="Verdana" panose="020B0604030504040204" pitchFamily="34" charset="0"/>
                <a:ea typeface="Calibri" panose="020F0502020204030204" pitchFamily="34" charset="0"/>
                <a:cs typeface="Times New Roman" panose="02020603050405020304" pitchFamily="18" charset="0"/>
              </a:rPr>
              <a:t>41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Two women will be grinding at the mill: one will be taken and the other left.</a:t>
            </a:r>
            <a:r>
              <a:rPr lang="en-US" sz="4000" dirty="0">
                <a:effectLst/>
                <a:latin typeface="Verdana" panose="020B0604030504040204" pitchFamily="34" charset="0"/>
                <a:ea typeface="Calibri" panose="020F0502020204030204" pitchFamily="34" charset="0"/>
                <a:cs typeface="Times New Roman" panose="02020603050405020304" pitchFamily="18" charset="0"/>
              </a:rPr>
              <a:t> 42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Watch therefore, for you do not know what hour your Lord is coming.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Corinthians 15:50-58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55 "O Death, where is your sting? O Hades, where is your victory?" 56 The sting of death is sin, and the strength of sin is the law. 57 But thanks be to God, who gives us the victory through our Lord Jesus Christ. 58 Therefore, my beloved brethren, be steadfast, immovable, always abounding in the work of the Lord, knowing that your labor is not in vain in the Lord.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Forevermore, You are victorious Unmatched in all Your wisdom In love and justice You will reign And</a:t>
            </a:r>
          </a:p>
        </p:txBody>
      </p:sp>
    </p:spTree>
    <p:extLst>
      <p:ext uri="{BB962C8B-B14F-4D97-AF65-F5344CB8AC3E}">
        <p14:creationId xmlns:p14="http://schemas.microsoft.com/office/powerpoint/2010/main" val="1880921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25:1-13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 kingdom of heaven shall be likened to ten virgins who took their lamps and went out to meet the bridegroom.</a:t>
            </a:r>
            <a:r>
              <a:rPr lang="en-US" sz="4000" dirty="0">
                <a:effectLst/>
                <a:latin typeface="Verdana" panose="020B0604030504040204" pitchFamily="34" charset="0"/>
                <a:ea typeface="Calibri" panose="020F0502020204030204" pitchFamily="34" charset="0"/>
                <a:cs typeface="Times New Roman" panose="02020603050405020304" pitchFamily="18" charset="0"/>
              </a:rPr>
              <a:t> 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Now five of them were wise, and five were foolish.</a:t>
            </a:r>
            <a:r>
              <a:rPr lang="en-US" sz="4000" dirty="0">
                <a:effectLst/>
                <a:latin typeface="Verdana" panose="020B0604030504040204" pitchFamily="34" charset="0"/>
                <a:ea typeface="Calibri" panose="020F0502020204030204" pitchFamily="34" charset="0"/>
                <a:cs typeface="Times New Roman" panose="02020603050405020304" pitchFamily="18" charset="0"/>
              </a:rPr>
              <a:t> 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Those who were foolish took their lamps and took no oil with them,</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95597"/>
          </a:xfrm>
          <a:prstGeom prst="rect">
            <a:avLst/>
          </a:prstGeom>
        </p:spPr>
        <p:txBody>
          <a:bodyPr wrap="square">
            <a:spAutoFit/>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wise took oil in their vessels with their lamps. </a:t>
            </a:r>
            <a:r>
              <a:rPr lang="en-US" sz="3600" dirty="0">
                <a:effectLst/>
                <a:latin typeface="Verdana" panose="020B0604030504040204" pitchFamily="34" charset="0"/>
                <a:ea typeface="Calibri" panose="020F0502020204030204" pitchFamily="34" charset="0"/>
                <a:cs typeface="Times New Roman" panose="02020603050405020304" pitchFamily="18" charset="0"/>
              </a:rPr>
              <a:t>5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while the bridegroom was delayed, they all slumbered and slept.</a:t>
            </a:r>
            <a:r>
              <a:rPr lang="en-US" sz="3600" dirty="0">
                <a:effectLst/>
                <a:latin typeface="Verdana" panose="020B0604030504040204" pitchFamily="34" charset="0"/>
                <a:ea typeface="Calibri" panose="020F0502020204030204" pitchFamily="34" charset="0"/>
                <a:cs typeface="Times New Roman" panose="02020603050405020304" pitchFamily="18" charset="0"/>
              </a:rPr>
              <a:t> 6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at midnight a cry was heard: 'Behold, the bridegroom is coming; go out to meet him!'</a:t>
            </a:r>
            <a:r>
              <a:rPr lang="en-US" sz="3600" dirty="0">
                <a:effectLst/>
                <a:latin typeface="Verdana" panose="020B0604030504040204" pitchFamily="34" charset="0"/>
                <a:ea typeface="Calibri" panose="020F0502020204030204" pitchFamily="34" charset="0"/>
                <a:cs typeface="Times New Roman" panose="02020603050405020304" pitchFamily="18" charset="0"/>
              </a:rPr>
              <a:t> 7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all those virgins arose and trimmed their lamps.</a:t>
            </a:r>
            <a:r>
              <a:rPr lang="en-US" sz="3600" dirty="0">
                <a:effectLst/>
                <a:latin typeface="Verdana" panose="020B0604030504040204" pitchFamily="34" charset="0"/>
                <a:ea typeface="Calibri" panose="020F0502020204030204" pitchFamily="34" charset="0"/>
                <a:cs typeface="Times New Roman" panose="02020603050405020304" pitchFamily="18" charset="0"/>
              </a:rPr>
              <a:t> 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foolish said to the wise, 'Give us some of your oil, for our lamps are going out.'</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p:txBody>
      </p:sp>
    </p:spTree>
    <p:extLst>
      <p:ext uri="{BB962C8B-B14F-4D97-AF65-F5344CB8AC3E}">
        <p14:creationId xmlns:p14="http://schemas.microsoft.com/office/powerpoint/2010/main" val="36295744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wise answered, saying, 'No, lest there should not be enough for us and you; but go rather to those who sell, and buy for yourselves.' </a:t>
            </a:r>
            <a:r>
              <a:rPr lang="en-US" sz="4000" dirty="0">
                <a:effectLst/>
                <a:latin typeface="Verdana" panose="020B0604030504040204" pitchFamily="34" charset="0"/>
                <a:ea typeface="Calibri" panose="020F0502020204030204" pitchFamily="34" charset="0"/>
                <a:cs typeface="Times New Roman" panose="02020603050405020304" pitchFamily="18" charset="0"/>
              </a:rPr>
              <a:t>10</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while they went to buy, the bridegroom came, and those who were ready went in with him to the wedding; and the door was shut.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Afterward the other virgins came also, saying, 'Lord, Lord, open to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he answered and said, 'Assuredly, I say to you, I do not know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"Watch therefore, for you know neither the day nor the hour in which the Son of Man is coming.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24:43-44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know this, that if the master of the house had known what hour the thief would come, he would have watched and not allowed his house to be broken into. </a:t>
            </a:r>
            <a:r>
              <a:rPr lang="en-US" sz="4000" dirty="0">
                <a:effectLst/>
                <a:latin typeface="Verdana" panose="020B0604030504040204" pitchFamily="34" charset="0"/>
                <a:ea typeface="Calibri" panose="020F0502020204030204" pitchFamily="34" charset="0"/>
                <a:cs typeface="Times New Roman" panose="02020603050405020304" pitchFamily="18" charset="0"/>
              </a:rPr>
              <a:t>44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you also be ready, for the Son of Man is coming at an hour you do not expect.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Ezekiel 33:1-9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Again the word of the LORD came to me, saying, 2 "Son of man, speak to the children of your people, and say to them: 'When I bring the sword upon a land, and the people of the land take a man from their territory and make him their watchman, 3 when he sees the sword coming upon the land, if he blows the trumpet and warns the people,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then whoever hears the sound of the trumpet and does not take warning, if the sword comes and takes him away, his blood shall be on his own head. 5 He heard the sound of the trumpet, but did not take warning; his blood shall be upon himself. But he who takes warning will save his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if the watchman sees the sword coming and does not blow the trumpet, and the people are not warned, and the sword comes and takes any person from among them, he is taken away in his iniquity; but his blood I will require at the watchman's hand.' 7 "So you, son of man: I have made you a watchman for the house of Israel; therefore you shall hear a word from My mouth and warn them for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8 When I say to the wicked, 'O wicked man, you shall surely die!' and you do not speak to warn the wicked from his way, that wicked man shall die in his iniquity; but his blood I will require at your hand. 9 Nevertheless if you warn the wicked to turn from his way, and he does not turn from his way, he shall die in his iniquity; but you have delivered your soul.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24:45-47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"Who then is a faithful and wise servant, whom his master made ruler over his household, to give them food in due season? </a:t>
            </a:r>
            <a:r>
              <a:rPr lang="en-US" sz="4000" dirty="0">
                <a:effectLst/>
                <a:latin typeface="Verdana" panose="020B0604030504040204" pitchFamily="34" charset="0"/>
                <a:ea typeface="Calibri" panose="020F0502020204030204" pitchFamily="34" charset="0"/>
                <a:cs typeface="Times New Roman" panose="02020603050405020304" pitchFamily="18" charset="0"/>
              </a:rPr>
              <a:t>46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Blessed is that servant whom his master, when he comes, will find so doing.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47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Assuredly, I say to you that he will make him ruler over all his goods.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knee will bow We bring our expectations Our hope is anchored in Your name The name of Jesus</a:t>
            </a:r>
          </a:p>
        </p:txBody>
      </p:sp>
    </p:spTree>
    <p:extLst>
      <p:ext uri="{BB962C8B-B14F-4D97-AF65-F5344CB8AC3E}">
        <p14:creationId xmlns:p14="http://schemas.microsoft.com/office/powerpoint/2010/main" val="22378195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king's favor is toward a wise servant, But his wrath is against him who causes shame"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28:20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faithful man will abound with blessings, But he who hastens to be rich will not go unpunished”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16:10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is faithful in what is least is faithful also in much; and he who is unjust in what is least is unjust also in much”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Matthew 24:48-51</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48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if that evil servant says in his heart, 'My master is delaying his coming,' </a:t>
            </a:r>
            <a:r>
              <a:rPr lang="en-US" sz="3800" dirty="0">
                <a:effectLst/>
                <a:latin typeface="Verdana" panose="020B0604030504040204" pitchFamily="34" charset="0"/>
                <a:ea typeface="Calibri" panose="020F0502020204030204" pitchFamily="34" charset="0"/>
                <a:cs typeface="Times New Roman" panose="02020603050405020304" pitchFamily="18" charset="0"/>
              </a:rPr>
              <a:t>49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begins to beat his fellow servants, and to eat and drink with the drunkards, </a:t>
            </a:r>
            <a:r>
              <a:rPr lang="en-US" sz="3800" dirty="0">
                <a:effectLst/>
                <a:latin typeface="Verdana" panose="020B0604030504040204" pitchFamily="34" charset="0"/>
                <a:ea typeface="Calibri" panose="020F0502020204030204" pitchFamily="34" charset="0"/>
                <a:cs typeface="Times New Roman" panose="02020603050405020304" pitchFamily="18" charset="0"/>
              </a:rPr>
              <a:t>50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master of that servant will come on a day when he is not looking for him and at an hour that he is not aware of,</a:t>
            </a:r>
            <a:r>
              <a:rPr lang="en-US" sz="3800" dirty="0">
                <a:effectLst/>
                <a:latin typeface="Verdana" panose="020B0604030504040204" pitchFamily="34" charset="0"/>
                <a:ea typeface="Calibri" panose="020F0502020204030204" pitchFamily="34" charset="0"/>
                <a:cs typeface="Times New Roman" panose="02020603050405020304" pitchFamily="18" charset="0"/>
              </a:rPr>
              <a:t> 51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will cut him in two and appoint him his portion with the hypocrites. There shall be weeping and gnashing of teeth.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2 Peter 3:2-13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3 knowing this first: that scoffers will come in the last days, walking according to their own lusts, 4 and saying, "Where is the promise of His coming? For since the fathers fell asleep, all things continue as they were from the beginning of creation." 5 For this they willfully forget: that by the word of God the heavens were of old, and the earth standing out of water and in the water,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6 by which the world that then existed perished, being flooded with water. 7 But the heavens and the earth which are now preserved by the same word, are reserved for fire until the day of judgment and perdition of ungodly men. 8 But, beloved, do not forget this one thing, that with the Lord one day is as a thousand years, and a thousand years as one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9 The Lord is not slack concerning His promise, as some count slackness, but is longsuffering toward us, not willing that any should perish but that all should come to repentance. 10 But the day of the Lord will come as a thief in the night, in which the heavens will pass away with a great noise, and the elements will melt with fervent heat; both the earth and the works that are in it will be burned up.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8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11 Therefore, since all these things will be dissolved, what manner of persons ought you to be in holy conduct and godliness, 12 looking for and hastening the coming of the day of God, because of which the heavens will be dissolved, being on fire, and the elements will melt with fervent heat? 13 Nevertheless we, according to His promise, look for new heavens and a new earth in which righteousness dwells.</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Walk Submissively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Worship Triumphantly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Oh-oh, we trust the name of Jesus You are the only King forever Almighty God we lift You higher You are</a:t>
            </a:r>
          </a:p>
        </p:txBody>
      </p:sp>
    </p:spTree>
    <p:extLst>
      <p:ext uri="{BB962C8B-B14F-4D97-AF65-F5344CB8AC3E}">
        <p14:creationId xmlns:p14="http://schemas.microsoft.com/office/powerpoint/2010/main" val="30445908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Witness Urgently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Work Fervently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must all appear before the judgment seat of Christ, that each one may receive the things done in the body, according to what he has done, whether good or bad”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Watch Expectantly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13359</TotalTime>
  <Words>3380</Words>
  <Application>Microsoft Office PowerPoint</Application>
  <PresentationFormat>Widescreen</PresentationFormat>
  <Paragraphs>179</Paragraphs>
  <Slides>101</Slides>
  <Notes>0</Notes>
  <HiddenSlides>0</HiddenSlides>
  <MMClips>1</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101</vt:i4>
      </vt:variant>
    </vt:vector>
  </HeadingPairs>
  <TitlesOfParts>
    <vt:vector size="113" baseType="lpstr">
      <vt:lpstr>Arial</vt:lpstr>
      <vt:lpstr>Calibri</vt:lpstr>
      <vt:lpstr>Calibri Light</vt:lpstr>
      <vt:lpstr>Constantia</vt:lpstr>
      <vt:lpstr>Verdana</vt:lpstr>
      <vt:lpstr>Verdana Pro</vt:lpstr>
      <vt:lpstr>Wingdings 2</vt:lpstr>
      <vt:lpstr>1_Mountain Top</vt:lpstr>
      <vt:lpstr>Flow</vt:lpstr>
      <vt:lpstr>2_Mountain Top</vt:lpstr>
      <vt:lpstr>1_office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799</cp:revision>
  <dcterms:created xsi:type="dcterms:W3CDTF">2009-08-18T08:19:59Z</dcterms:created>
  <dcterms:modified xsi:type="dcterms:W3CDTF">2022-11-05T17:51:29Z</dcterms:modified>
</cp:coreProperties>
</file>