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25" r:id="rId3"/>
    <p:sldMasterId id="2147483738" r:id="rId4"/>
  </p:sldMasterIdLst>
  <p:notesMasterIdLst>
    <p:notesMasterId r:id="rId163"/>
  </p:notesMasterIdLst>
  <p:handoutMasterIdLst>
    <p:handoutMasterId r:id="rId164"/>
  </p:handoutMasterIdLst>
  <p:sldIdLst>
    <p:sldId id="906" r:id="rId5"/>
    <p:sldId id="533" r:id="rId6"/>
    <p:sldId id="534" r:id="rId7"/>
    <p:sldId id="535" r:id="rId8"/>
    <p:sldId id="536" r:id="rId9"/>
    <p:sldId id="537" r:id="rId10"/>
    <p:sldId id="538" r:id="rId11"/>
    <p:sldId id="539" r:id="rId12"/>
    <p:sldId id="540" r:id="rId13"/>
    <p:sldId id="479" r:id="rId14"/>
    <p:sldId id="364" r:id="rId15"/>
    <p:sldId id="365" r:id="rId16"/>
    <p:sldId id="366" r:id="rId17"/>
    <p:sldId id="1028" r:id="rId18"/>
    <p:sldId id="1275" r:id="rId19"/>
    <p:sldId id="1276" r:id="rId20"/>
    <p:sldId id="1277" r:id="rId21"/>
    <p:sldId id="1278" r:id="rId22"/>
    <p:sldId id="1279" r:id="rId23"/>
    <p:sldId id="1280" r:id="rId24"/>
    <p:sldId id="1281" r:id="rId25"/>
    <p:sldId id="1282" r:id="rId26"/>
    <p:sldId id="1283" r:id="rId27"/>
    <p:sldId id="1284" r:id="rId28"/>
    <p:sldId id="1285" r:id="rId29"/>
    <p:sldId id="1290" r:id="rId30"/>
    <p:sldId id="1289" r:id="rId31"/>
    <p:sldId id="1288" r:id="rId32"/>
    <p:sldId id="1164" r:id="rId33"/>
    <p:sldId id="1165" r:id="rId34"/>
    <p:sldId id="941" r:id="rId35"/>
    <p:sldId id="942" r:id="rId36"/>
    <p:sldId id="943" r:id="rId37"/>
    <p:sldId id="944" r:id="rId38"/>
    <p:sldId id="945" r:id="rId39"/>
    <p:sldId id="946" r:id="rId40"/>
    <p:sldId id="947" r:id="rId41"/>
    <p:sldId id="948" r:id="rId42"/>
    <p:sldId id="1166" r:id="rId43"/>
    <p:sldId id="1014" r:id="rId44"/>
    <p:sldId id="999" r:id="rId45"/>
    <p:sldId id="1000" r:id="rId46"/>
    <p:sldId id="1001" r:id="rId47"/>
    <p:sldId id="1002" r:id="rId48"/>
    <p:sldId id="1003" r:id="rId49"/>
    <p:sldId id="1004" r:id="rId50"/>
    <p:sldId id="1005" r:id="rId51"/>
    <p:sldId id="1006" r:id="rId52"/>
    <p:sldId id="1228" r:id="rId53"/>
    <p:sldId id="1229" r:id="rId54"/>
    <p:sldId id="1230" r:id="rId55"/>
    <p:sldId id="1231" r:id="rId56"/>
    <p:sldId id="1011" r:id="rId57"/>
    <p:sldId id="1012" r:id="rId58"/>
    <p:sldId id="1013" r:id="rId59"/>
    <p:sldId id="462" r:id="rId60"/>
    <p:sldId id="440" r:id="rId61"/>
    <p:sldId id="441" r:id="rId62"/>
    <p:sldId id="442" r:id="rId63"/>
    <p:sldId id="443" r:id="rId64"/>
    <p:sldId id="444" r:id="rId65"/>
    <p:sldId id="445" r:id="rId66"/>
    <p:sldId id="451" r:id="rId67"/>
    <p:sldId id="447" r:id="rId68"/>
    <p:sldId id="448" r:id="rId69"/>
    <p:sldId id="449" r:id="rId70"/>
    <p:sldId id="450" r:id="rId71"/>
    <p:sldId id="452" r:id="rId72"/>
    <p:sldId id="453" r:id="rId73"/>
    <p:sldId id="454" r:id="rId74"/>
    <p:sldId id="455" r:id="rId75"/>
    <p:sldId id="1291" r:id="rId76"/>
    <p:sldId id="1292" r:id="rId77"/>
    <p:sldId id="1293" r:id="rId78"/>
    <p:sldId id="396" r:id="rId79"/>
    <p:sldId id="397" r:id="rId80"/>
    <p:sldId id="398" r:id="rId81"/>
    <p:sldId id="399" r:id="rId82"/>
    <p:sldId id="400" r:id="rId83"/>
    <p:sldId id="401" r:id="rId84"/>
    <p:sldId id="992" r:id="rId85"/>
    <p:sldId id="320" r:id="rId86"/>
    <p:sldId id="341" r:id="rId87"/>
    <p:sldId id="342" r:id="rId88"/>
    <p:sldId id="343" r:id="rId89"/>
    <p:sldId id="344" r:id="rId90"/>
    <p:sldId id="345" r:id="rId91"/>
    <p:sldId id="346" r:id="rId92"/>
    <p:sldId id="460" r:id="rId93"/>
    <p:sldId id="367" r:id="rId94"/>
    <p:sldId id="464" r:id="rId95"/>
    <p:sldId id="465" r:id="rId96"/>
    <p:sldId id="431" r:id="rId97"/>
    <p:sldId id="461" r:id="rId98"/>
    <p:sldId id="519" r:id="rId99"/>
    <p:sldId id="369" r:id="rId100"/>
    <p:sldId id="520" r:id="rId101"/>
    <p:sldId id="373" r:id="rId102"/>
    <p:sldId id="374" r:id="rId103"/>
    <p:sldId id="375" r:id="rId104"/>
    <p:sldId id="376" r:id="rId105"/>
    <p:sldId id="368" r:id="rId106"/>
    <p:sldId id="377" r:id="rId107"/>
    <p:sldId id="378" r:id="rId108"/>
    <p:sldId id="1218" r:id="rId109"/>
    <p:sldId id="379" r:id="rId110"/>
    <p:sldId id="380" r:id="rId111"/>
    <p:sldId id="382" r:id="rId112"/>
    <p:sldId id="383" r:id="rId113"/>
    <p:sldId id="384" r:id="rId114"/>
    <p:sldId id="385" r:id="rId115"/>
    <p:sldId id="386" r:id="rId116"/>
    <p:sldId id="388" r:id="rId117"/>
    <p:sldId id="528" r:id="rId118"/>
    <p:sldId id="527" r:id="rId119"/>
    <p:sldId id="882" r:id="rId120"/>
    <p:sldId id="880" r:id="rId121"/>
    <p:sldId id="903" r:id="rId122"/>
    <p:sldId id="902" r:id="rId123"/>
    <p:sldId id="901" r:id="rId124"/>
    <p:sldId id="900" r:id="rId125"/>
    <p:sldId id="899" r:id="rId126"/>
    <p:sldId id="898" r:id="rId127"/>
    <p:sldId id="897" r:id="rId128"/>
    <p:sldId id="1273" r:id="rId129"/>
    <p:sldId id="1272" r:id="rId130"/>
    <p:sldId id="1271" r:id="rId131"/>
    <p:sldId id="1269" r:id="rId132"/>
    <p:sldId id="1268" r:id="rId133"/>
    <p:sldId id="1267" r:id="rId134"/>
    <p:sldId id="1266" r:id="rId135"/>
    <p:sldId id="1265" r:id="rId136"/>
    <p:sldId id="1264" r:id="rId137"/>
    <p:sldId id="1263" r:id="rId138"/>
    <p:sldId id="1262" r:id="rId139"/>
    <p:sldId id="1261" r:id="rId140"/>
    <p:sldId id="1260" r:id="rId141"/>
    <p:sldId id="1259" r:id="rId142"/>
    <p:sldId id="1258" r:id="rId143"/>
    <p:sldId id="1257" r:id="rId144"/>
    <p:sldId id="1256" r:id="rId145"/>
    <p:sldId id="1255" r:id="rId146"/>
    <p:sldId id="1254" r:id="rId147"/>
    <p:sldId id="1253" r:id="rId148"/>
    <p:sldId id="1252" r:id="rId149"/>
    <p:sldId id="1251" r:id="rId150"/>
    <p:sldId id="1250" r:id="rId151"/>
    <p:sldId id="1249" r:id="rId152"/>
    <p:sldId id="1248" r:id="rId153"/>
    <p:sldId id="1274" r:id="rId154"/>
    <p:sldId id="969" r:id="rId155"/>
    <p:sldId id="970" r:id="rId156"/>
    <p:sldId id="971" r:id="rId157"/>
    <p:sldId id="972" r:id="rId158"/>
    <p:sldId id="973" r:id="rId159"/>
    <p:sldId id="974" r:id="rId160"/>
    <p:sldId id="975" r:id="rId161"/>
    <p:sldId id="859" r:id="rId16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11/12/2022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11/12/2022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11/12/2022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11/12/2022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11/12/2022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11/12/2022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11/12/2022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11/12/2022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11/12/2022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11/12/2022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11/12/2022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1673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0223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31149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200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29154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05745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8466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5306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9051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5268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801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11/12/2022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12541751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seated In the Heavenly place Undefeated With the One who has conquered it all It all, it all, it</a:t>
            </a:r>
          </a:p>
        </p:txBody>
      </p:sp>
    </p:spTree>
    <p:extLst>
      <p:ext uri="{BB962C8B-B14F-4D97-AF65-F5344CB8AC3E}">
        <p14:creationId xmlns:p14="http://schemas.microsoft.com/office/powerpoint/2010/main" val="4273783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“Greater love has no one than this, than to lay down one's life for his friends”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if when we were enemies we were reconciled to God through the death of His Son, much more, having been reconciled, we shall be saved by His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By Taking the Initiative in the Relationship</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did not choose Me but I chose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By the Revolutionary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Effect on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This is My commandment, that you love one another as I have loved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My friends if you do whatever I command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 longer do I call you servants, for a servant does not know what his master is doing; but I have called you friends, for all things that I heard from My Father I have made known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By Revealing Divine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15:15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have called you friends, for all things that I heard from My Father I have made known to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By Challenging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it all When I lift my voice and shout Every wall comes crashing down I have the authority Jesus has</a:t>
            </a:r>
          </a:p>
        </p:txBody>
      </p:sp>
    </p:spTree>
    <p:extLst>
      <p:ext uri="{BB962C8B-B14F-4D97-AF65-F5344CB8AC3E}">
        <p14:creationId xmlns:p14="http://schemas.microsoft.com/office/powerpoint/2010/main" val="8403221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15:16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chose you and appointed you that you should go and bear fruit, and that your fruit should remain, that whatever you ask the Father in My name He may give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Kind of Friend Jesus 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accepts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as we are but doesn’t leave us that 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has time for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is never too busy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talks to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through His written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listens to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when we pray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if we know that he hears us—whatever we ask—we know that we have what we asked of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forgives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grants us His perfect record of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understands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our struggles and weaknesses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given me When I open up my mouth Miracles start breaking out I have the authority Jesus has given me</a:t>
            </a:r>
          </a:p>
        </p:txBody>
      </p:sp>
    </p:spTree>
    <p:extLst>
      <p:ext uri="{BB962C8B-B14F-4D97-AF65-F5344CB8AC3E}">
        <p14:creationId xmlns:p14="http://schemas.microsoft.com/office/powerpoint/2010/main" val="37772245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 walks with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through our trials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Himself has said, "I will never leave you nor forsake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He’s available</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to meet our needs in every circumstance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He’s open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doesn’t try to hide Himself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He’s revealed His ways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thoughts in His Word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7200" dirty="0">
                <a:effectLst/>
                <a:latin typeface="Verdana" panose="020B0604030504040204" pitchFamily="34" charset="0"/>
                <a:ea typeface="Calibri" panose="020F0502020204030204" pitchFamily="34" charset="0"/>
                <a:cs typeface="Times New Roman" panose="02020603050405020304" pitchFamily="18" charset="0"/>
              </a:rPr>
              <a:t>  </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He’s sensitive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knows us better than we know ourselves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563891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encourages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throughout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033648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He’s patient and longsuffering with us</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in our personal battles and frailties, and guides us in our spiritual growth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011974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Numbers 14:18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longsuffering and abundant in mercy, forgiving iniquity and transgression; but He by no means clears the guilty, visiting the iniquity of the fathers on the children to the third and fourth generation.'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784423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He’s a </a:t>
            </a:r>
            <a:r>
              <a:rPr lang="en-US" sz="4000" b="1" dirty="0">
                <a:ea typeface="Calibri" panose="020F0502020204030204" pitchFamily="34" charset="0"/>
                <a:cs typeface="Times New Roman" panose="02020603050405020304" pitchFamily="18" charset="0"/>
              </a:rPr>
              <a:t>G</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Everything we have is from Him, including life itself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0330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lift my voice and shout Every wall comes crashing down I have the authority (yes, I do) Jesus</a:t>
            </a:r>
          </a:p>
        </p:txBody>
      </p:sp>
    </p:spTree>
    <p:extLst>
      <p:ext uri="{BB962C8B-B14F-4D97-AF65-F5344CB8AC3E}">
        <p14:creationId xmlns:p14="http://schemas.microsoft.com/office/powerpoint/2010/main" val="24130686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Touches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our times of need through the hands of His people and His presence with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8694793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He’s Always </a:t>
            </a:r>
            <a:r>
              <a:rPr lang="en-US" sz="4000" b="1" dirty="0">
                <a:ea typeface="Calibri" panose="020F0502020204030204" pitchFamily="34" charset="0"/>
                <a:cs typeface="Times New Roman" panose="02020603050405020304" pitchFamily="18" charset="0"/>
              </a:rPr>
              <a:t>T</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ruthful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will never deceive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698909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He’s Always </a:t>
            </a:r>
            <a:r>
              <a:rPr lang="en-US" sz="4000" b="1" dirty="0">
                <a:ea typeface="Calibri" panose="020F0502020204030204" pitchFamily="34" charset="0"/>
                <a:cs typeface="Times New Roman" panose="02020603050405020304" pitchFamily="18" charset="0"/>
              </a:rPr>
              <a:t>F</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aithful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Whatever He says, He will do. He’s committed to us and will keep His promises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483890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confronts us when we sin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because He loves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7172504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desires the Best for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Sometimes that means He must rearrange our plans in order to make them like His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46531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Loves </a:t>
            </a:r>
            <a:r>
              <a:rPr lang="en-US" sz="4000" b="1" dirty="0">
                <a:ea typeface="Calibri" panose="020F0502020204030204" pitchFamily="34" charset="0"/>
                <a:cs typeface="Times New Roman" panose="02020603050405020304" pitchFamily="18" charset="0"/>
              </a:rPr>
              <a:t>U</a:t>
            </a:r>
            <a:r>
              <a:rPr lang="en-US" sz="4000" b="1" dirty="0">
                <a:effectLst/>
                <a:latin typeface="Verdana" panose="020B0604030504040204" pitchFamily="34" charset="0"/>
                <a:ea typeface="Calibri" panose="020F0502020204030204" pitchFamily="34" charset="0"/>
                <a:cs typeface="Times New Roman" panose="02020603050405020304" pitchFamily="18" charset="0"/>
              </a:rPr>
              <a:t>s </a:t>
            </a:r>
            <a:r>
              <a:rPr lang="en-US" sz="4000" b="1" dirty="0">
                <a:ea typeface="Calibri" panose="020F0502020204030204" pitchFamily="34" charset="0"/>
                <a:cs typeface="Times New Roman" panose="02020603050405020304" pitchFamily="18" charset="0"/>
              </a:rPr>
              <a:t>U</a:t>
            </a:r>
            <a:r>
              <a:rPr lang="en-US" sz="4000" b="1" dirty="0">
                <a:effectLst/>
                <a:latin typeface="Verdana" panose="020B0604030504040204" pitchFamily="34" charset="0"/>
                <a:ea typeface="Calibri" panose="020F0502020204030204" pitchFamily="34" charset="0"/>
                <a:cs typeface="Times New Roman" panose="02020603050405020304" pitchFamily="18" charset="0"/>
              </a:rPr>
              <a:t>nconditionally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There’s nothing we have to do to earn or merit His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543095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Gave His Life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862717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this we know love, because He laid down His life for us. And we also ought to lay down our lives for the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454599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gave Himself as a ransom for all, the testimony given at the proper time.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170122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good shepherd; the good shepherd lays down His life for the sheep.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41189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has given me When I open up my mouth Miracles start breaking out I have the authority Jesus has</a:t>
            </a:r>
          </a:p>
        </p:txBody>
      </p:sp>
    </p:spTree>
    <p:extLst>
      <p:ext uri="{BB962C8B-B14F-4D97-AF65-F5344CB8AC3E}">
        <p14:creationId xmlns:p14="http://schemas.microsoft.com/office/powerpoint/2010/main" val="5879997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even as the Father knows Me and I know the Father; and I lay down My life for the sheep.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267443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He’s Prepared a Place in Heaven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4238719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not your heart be troubled; you believe in God, believe also in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In My Father's house are many mansions; if it were not so, I would have told you. I go to prepare a place for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I go and prepare a place for you, I will come again and receive you to Myself; that where I am, there you may be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5098776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He’s Going to Spend </a:t>
            </a:r>
            <a:r>
              <a:rPr lang="en-US" sz="4000" b="1" dirty="0">
                <a:ea typeface="Calibri" panose="020F0502020204030204" pitchFamily="34" charset="0"/>
                <a:cs typeface="Times New Roman" panose="02020603050405020304" pitchFamily="18" charset="0"/>
              </a:rPr>
              <a:t>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ternity with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9523787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 saw a new heaven and a new earth, for the first heaven and the first earth had passed away. Also there was no more sea. 2 Then I, John, saw the holy city, New Jerusalem, coming down out of heaven from God, prepared as a bride adorned for her husband.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4458868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753137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5 Then He who sat on the throne said, "Behold, I make all things new." And He said to me, "Write, for these words are true and faithful." 6 And He said to me, "It is done! I am the Alpha and the Omega, the Beginning and the End. I will give of the fountain of the water of life freely to him who thirsts.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596234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He who overcomes shall inherit all things, and I will be his God and he shall be My son. 8 But the cowardly, unbelieving, abominable, murderers, sexually immoral, sorcerers, idolaters, and all liars shall have their part in the lake which burns with fire and brimstone, which is the second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784722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Do you have a difficult time seeing Jesus Christ as your friend?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511155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misconceptions keep you from enjoying the intimate relationship that He died to give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2335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given me You are my champion Giants fall when You stand Undefeated Every battle You've won I am</a:t>
            </a:r>
          </a:p>
        </p:txBody>
      </p:sp>
    </p:spTree>
    <p:extLst>
      <p:ext uri="{BB962C8B-B14F-4D97-AF65-F5344CB8AC3E}">
        <p14:creationId xmlns:p14="http://schemas.microsoft.com/office/powerpoint/2010/main" val="91256754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What aspects of His friendship bring you encouragement and strength during this season of your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8502066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say I am You crown me with confidence I am seated In the Heavenly place Undefeated By the</a:t>
            </a:r>
          </a:p>
        </p:txBody>
      </p:sp>
    </p:spTree>
    <p:extLst>
      <p:ext uri="{BB962C8B-B14F-4D97-AF65-F5344CB8AC3E}">
        <p14:creationId xmlns:p14="http://schemas.microsoft.com/office/powerpoint/2010/main" val="298561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of Your name I am seated in the Heavenly place Undefeated With the One who has conquered</a:t>
            </a:r>
          </a:p>
        </p:txBody>
      </p:sp>
    </p:spTree>
    <p:extLst>
      <p:ext uri="{BB962C8B-B14F-4D97-AF65-F5344CB8AC3E}">
        <p14:creationId xmlns:p14="http://schemas.microsoft.com/office/powerpoint/2010/main" val="262943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all I know who I am, because I know whose I am, Hallelujah There's nothing left to prove There’s</a:t>
            </a:r>
          </a:p>
        </p:txBody>
      </p:sp>
    </p:spTree>
    <p:extLst>
      <p:ext uri="{BB962C8B-B14F-4D97-AF65-F5344CB8AC3E}">
        <p14:creationId xmlns:p14="http://schemas.microsoft.com/office/powerpoint/2010/main" val="12308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nothing left to prove He freely gave it to us Rejoice, rejoice, rejoice Freely He gave When I-, </a:t>
            </a:r>
          </a:p>
        </p:txBody>
      </p:sp>
    </p:spTree>
    <p:extLst>
      <p:ext uri="{BB962C8B-B14F-4D97-AF65-F5344CB8AC3E}">
        <p14:creationId xmlns:p14="http://schemas.microsoft.com/office/powerpoint/2010/main" val="3077087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Champion</a:t>
            </a:r>
          </a:p>
          <a:p>
            <a:pPr marL="0" indent="0" algn="ctr">
              <a:buNone/>
            </a:pPr>
            <a:r>
              <a:rPr lang="en-US" sz="4000" b="1" dirty="0">
                <a:solidFill>
                  <a:schemeClr val="bg1"/>
                </a:solidFill>
                <a:latin typeface="Arial"/>
                <a:ea typeface="+mn-lt"/>
                <a:cs typeface="+mn-lt"/>
              </a:rPr>
              <a:t>(Bethel) </a:t>
            </a:r>
          </a:p>
        </p:txBody>
      </p:sp>
    </p:spTree>
    <p:extLst>
      <p:ext uri="{BB962C8B-B14F-4D97-AF65-F5344CB8AC3E}">
        <p14:creationId xmlns:p14="http://schemas.microsoft.com/office/powerpoint/2010/main" val="220657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sing When I lift up my voice and shout (come on) Every wall comes crashing down I have</a:t>
            </a:r>
          </a:p>
        </p:txBody>
      </p:sp>
    </p:spTree>
    <p:extLst>
      <p:ext uri="{BB962C8B-B14F-4D97-AF65-F5344CB8AC3E}">
        <p14:creationId xmlns:p14="http://schemas.microsoft.com/office/powerpoint/2010/main" val="3351074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authority (Jesus has) Jesus has given me When I open up my mouth Miracles start breaking out (it</a:t>
            </a:r>
          </a:p>
        </p:txBody>
      </p:sp>
    </p:spTree>
    <p:extLst>
      <p:ext uri="{BB962C8B-B14F-4D97-AF65-F5344CB8AC3E}">
        <p14:creationId xmlns:p14="http://schemas.microsoft.com/office/powerpoint/2010/main" val="1497377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starts to break out) I have the authority Jesus has given me (when I lift) When I lift my voice and shout</a:t>
            </a:r>
          </a:p>
        </p:txBody>
      </p:sp>
    </p:spTree>
    <p:extLst>
      <p:ext uri="{BB962C8B-B14F-4D97-AF65-F5344CB8AC3E}">
        <p14:creationId xmlns:p14="http://schemas.microsoft.com/office/powerpoint/2010/main" val="4239363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on) Every wall comes crashing down I have the authority Jesus has given me (now declare it, </a:t>
            </a:r>
          </a:p>
        </p:txBody>
      </p:sp>
    </p:spTree>
    <p:extLst>
      <p:ext uri="{BB962C8B-B14F-4D97-AF65-F5344CB8AC3E}">
        <p14:creationId xmlns:p14="http://schemas.microsoft.com/office/powerpoint/2010/main" val="1288285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When I open up my mouth Miracles start breaking out I have the authority Jesus has given me</a:t>
            </a:r>
          </a:p>
        </p:txBody>
      </p:sp>
    </p:spTree>
    <p:extLst>
      <p:ext uri="{BB962C8B-B14F-4D97-AF65-F5344CB8AC3E}">
        <p14:creationId xmlns:p14="http://schemas.microsoft.com/office/powerpoint/2010/main" val="133640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my champion (Sing it out, come on, giants) Giants fall when You stand Undefeated Every battle</a:t>
            </a:r>
          </a:p>
        </p:txBody>
      </p:sp>
    </p:spTree>
    <p:extLst>
      <p:ext uri="{BB962C8B-B14F-4D97-AF65-F5344CB8AC3E}">
        <p14:creationId xmlns:p14="http://schemas.microsoft.com/office/powerpoint/2010/main" val="85705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I am who You say I am (You crown me) You crown me with confidence I am seated In</a:t>
            </a:r>
          </a:p>
        </p:txBody>
      </p:sp>
    </p:spTree>
    <p:extLst>
      <p:ext uri="{BB962C8B-B14F-4D97-AF65-F5344CB8AC3E}">
        <p14:creationId xmlns:p14="http://schemas.microsoft.com/office/powerpoint/2010/main" val="4127067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Heavenly place Undefeated (by the power, come on) By the power of Your name I am seated (in</a:t>
            </a:r>
          </a:p>
        </p:txBody>
      </p:sp>
    </p:spTree>
    <p:extLst>
      <p:ext uri="{BB962C8B-B14F-4D97-AF65-F5344CB8AC3E}">
        <p14:creationId xmlns:p14="http://schemas.microsoft.com/office/powerpoint/2010/main" val="3393182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 In the Heavenly place Undefeated With the One who has conquered it all</a:t>
            </a:r>
          </a:p>
        </p:txBody>
      </p:sp>
    </p:spTree>
    <p:extLst>
      <p:ext uri="{BB962C8B-B14F-4D97-AF65-F5344CB8AC3E}">
        <p14:creationId xmlns:p14="http://schemas.microsoft.com/office/powerpoint/2010/main" val="137434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t>
            </a: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endParaRPr lang="en-US" sz="4000" dirty="0">
              <a:latin typeface="Arial"/>
              <a:ea typeface="+mn-lt"/>
              <a:cs typeface="+mn-lt"/>
            </a:endParaRPr>
          </a:p>
        </p:txBody>
      </p:sp>
    </p:spTree>
    <p:extLst>
      <p:ext uri="{BB962C8B-B14F-4D97-AF65-F5344CB8AC3E}">
        <p14:creationId xmlns:p14="http://schemas.microsoft.com/office/powerpoint/2010/main" val="416582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tried so hard to see it Took me so long to believe it That You'd choose someone like me To carry Your</a:t>
            </a:r>
          </a:p>
        </p:txBody>
      </p:sp>
    </p:spTree>
    <p:extLst>
      <p:ext uri="{BB962C8B-B14F-4D97-AF65-F5344CB8AC3E}">
        <p14:creationId xmlns:p14="http://schemas.microsoft.com/office/powerpoint/2010/main" val="68209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unravel me with a melody. You surround me with a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4038759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my fears are gone. I’m no longer a slave to fear. I am a child of God. I’m no longer a slave to fear.</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29144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 From my mother’s womb. You have chosen me. Love has called my name. I’ve </a:t>
            </a:r>
            <a:endParaRPr lang="en-US" sz="4000" dirty="0">
              <a:latin typeface="Arial"/>
              <a:ea typeface="+mn-lt"/>
              <a:cs typeface="+mn-lt"/>
            </a:endParaRPr>
          </a:p>
        </p:txBody>
      </p:sp>
    </p:spTree>
    <p:extLst>
      <p:ext uri="{BB962C8B-B14F-4D97-AF65-F5344CB8AC3E}">
        <p14:creationId xmlns:p14="http://schemas.microsoft.com/office/powerpoint/2010/main" val="3287722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born again into your family. Your blood has flows through my veins. I’m no longer a slave to fear. </a:t>
            </a:r>
            <a:endParaRPr lang="en-US" sz="4000" dirty="0">
              <a:latin typeface="Arial"/>
              <a:ea typeface="+mn-lt"/>
              <a:cs typeface="+mn-lt"/>
            </a:endParaRPr>
          </a:p>
        </p:txBody>
      </p:sp>
    </p:spTree>
    <p:extLst>
      <p:ext uri="{BB962C8B-B14F-4D97-AF65-F5344CB8AC3E}">
        <p14:creationId xmlns:p14="http://schemas.microsoft.com/office/powerpoint/2010/main" val="2188386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a:t>
            </a:r>
            <a:r>
              <a:rPr lang="en-US" sz="4000" dirty="0" err="1">
                <a:solidFill>
                  <a:schemeClr val="bg1"/>
                </a:solidFill>
                <a:latin typeface="Arial"/>
                <a:ea typeface="+mn-lt"/>
                <a:cs typeface="+mn-lt"/>
              </a:rPr>
              <a:t>God.I’m</a:t>
            </a:r>
            <a:r>
              <a:rPr lang="en-US" sz="4000" dirty="0">
                <a:solidFill>
                  <a:schemeClr val="bg1"/>
                </a:solidFill>
                <a:latin typeface="Arial"/>
                <a:ea typeface="+mn-lt"/>
                <a:cs typeface="+mn-lt"/>
              </a:rPr>
              <a:t> no longer a slave to fear. I am</a:t>
            </a:r>
            <a:endParaRPr lang="en-US" sz="4000" dirty="0">
              <a:latin typeface="Arial"/>
              <a:ea typeface="+mn-lt"/>
              <a:cs typeface="+mn-lt"/>
            </a:endParaRPr>
          </a:p>
        </p:txBody>
      </p:sp>
    </p:spTree>
    <p:extLst>
      <p:ext uri="{BB962C8B-B14F-4D97-AF65-F5344CB8AC3E}">
        <p14:creationId xmlns:p14="http://schemas.microsoft.com/office/powerpoint/2010/main" val="3643758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child of God. I’m no longer a slave to fear. I am a child of God. Ooh, Ooh ,Ooh, ooh. Ooh, Ooh, Ooh,</a:t>
            </a:r>
            <a:endParaRPr lang="en-US" sz="4000" dirty="0">
              <a:latin typeface="Arial"/>
              <a:ea typeface="+mn-lt"/>
              <a:cs typeface="+mn-lt"/>
            </a:endParaRPr>
          </a:p>
        </p:txBody>
      </p:sp>
    </p:spTree>
    <p:extLst>
      <p:ext uri="{BB962C8B-B14F-4D97-AF65-F5344CB8AC3E}">
        <p14:creationId xmlns:p14="http://schemas.microsoft.com/office/powerpoint/2010/main" val="1867543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You split the sea so I could walk right through it. My fears are drowned in perfect love. You rescued</a:t>
            </a:r>
            <a:endParaRPr lang="en-US" sz="4000" dirty="0">
              <a:latin typeface="Arial"/>
              <a:ea typeface="+mn-lt"/>
              <a:cs typeface="+mn-lt"/>
            </a:endParaRPr>
          </a:p>
        </p:txBody>
      </p:sp>
    </p:spTree>
    <p:extLst>
      <p:ext uri="{BB962C8B-B14F-4D97-AF65-F5344CB8AC3E}">
        <p14:creationId xmlns:p14="http://schemas.microsoft.com/office/powerpoint/2010/main" val="923168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so I could stand and sing. I am a child of God. You split the sea so I can walk right through it. My</a:t>
            </a:r>
            <a:endParaRPr lang="en-US" sz="4000" dirty="0">
              <a:latin typeface="Arial"/>
              <a:ea typeface="+mn-lt"/>
              <a:cs typeface="+mn-lt"/>
            </a:endParaRPr>
          </a:p>
        </p:txBody>
      </p:sp>
    </p:spTree>
    <p:extLst>
      <p:ext uri="{BB962C8B-B14F-4D97-AF65-F5344CB8AC3E}">
        <p14:creationId xmlns:p14="http://schemas.microsoft.com/office/powerpoint/2010/main" val="93780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fears are drowned in perfect love. You rescued me so I could stand and sing. I am a child of God. </a:t>
            </a:r>
            <a:endParaRPr lang="en-US" sz="4000" dirty="0">
              <a:latin typeface="Arial"/>
              <a:ea typeface="+mn-lt"/>
              <a:cs typeface="+mn-lt"/>
            </a:endParaRPr>
          </a:p>
        </p:txBody>
      </p:sp>
    </p:spTree>
    <p:extLst>
      <p:ext uri="{BB962C8B-B14F-4D97-AF65-F5344CB8AC3E}">
        <p14:creationId xmlns:p14="http://schemas.microsoft.com/office/powerpoint/2010/main" val="1851503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Yes I am a child of God. Oh I am A child of God.</a:t>
            </a:r>
            <a:endParaRPr lang="en-US" sz="4000" dirty="0">
              <a:latin typeface="Arial"/>
              <a:ea typeface="+mn-lt"/>
              <a:cs typeface="+mn-lt"/>
            </a:endParaRPr>
          </a:p>
        </p:txBody>
      </p:sp>
    </p:spTree>
    <p:extLst>
      <p:ext uri="{BB962C8B-B14F-4D97-AF65-F5344CB8AC3E}">
        <p14:creationId xmlns:p14="http://schemas.microsoft.com/office/powerpoint/2010/main" val="249424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victory Perfection could never earn it You give what we don't deserve and You take the broken things</a:t>
            </a:r>
          </a:p>
        </p:txBody>
      </p:sp>
    </p:spTree>
    <p:extLst>
      <p:ext uri="{BB962C8B-B14F-4D97-AF65-F5344CB8AC3E}">
        <p14:creationId xmlns:p14="http://schemas.microsoft.com/office/powerpoint/2010/main" val="2151777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raise them to glory You are my champion Giants fall when You stand Undefeated Every battle</a:t>
            </a:r>
          </a:p>
        </p:txBody>
      </p:sp>
    </p:spTree>
    <p:extLst>
      <p:ext uri="{BB962C8B-B14F-4D97-AF65-F5344CB8AC3E}">
        <p14:creationId xmlns:p14="http://schemas.microsoft.com/office/powerpoint/2010/main" val="4286947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510880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was my cross You bore So I could live in the freedom You died for And now my life is Yours And I</a:t>
            </a:r>
          </a:p>
        </p:txBody>
      </p:sp>
    </p:spTree>
    <p:extLst>
      <p:ext uri="{BB962C8B-B14F-4D97-AF65-F5344CB8AC3E}">
        <p14:creationId xmlns:p14="http://schemas.microsoft.com/office/powerpoint/2010/main" val="3466398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will sing of Your goodness forevermore Worthy is Your name, Jesus You deserve the praise Worthy is</a:t>
            </a:r>
          </a:p>
        </p:txBody>
      </p:sp>
    </p:spTree>
    <p:extLst>
      <p:ext uri="{BB962C8B-B14F-4D97-AF65-F5344CB8AC3E}">
        <p14:creationId xmlns:p14="http://schemas.microsoft.com/office/powerpoint/2010/main" val="3921742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name Worthy is Your name, Jesus You deserve the praise Worthy is Your name And now my shame</a:t>
            </a:r>
          </a:p>
        </p:txBody>
      </p:sp>
    </p:spTree>
    <p:extLst>
      <p:ext uri="{BB962C8B-B14F-4D97-AF65-F5344CB8AC3E}">
        <p14:creationId xmlns:p14="http://schemas.microsoft.com/office/powerpoint/2010/main" val="132017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won I am who You say I am You crown me with confidence I am seated In the Heavenly place</a:t>
            </a:r>
          </a:p>
        </p:txBody>
      </p:sp>
    </p:spTree>
    <p:extLst>
      <p:ext uri="{BB962C8B-B14F-4D97-AF65-F5344CB8AC3E}">
        <p14:creationId xmlns:p14="http://schemas.microsoft.com/office/powerpoint/2010/main" val="3616336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gone I stand amazed in Your love undeniable Your grace goes on and on And I will sing of Your</a:t>
            </a:r>
          </a:p>
        </p:txBody>
      </p:sp>
    </p:spTree>
    <p:extLst>
      <p:ext uri="{BB962C8B-B14F-4D97-AF65-F5344CB8AC3E}">
        <p14:creationId xmlns:p14="http://schemas.microsoft.com/office/powerpoint/2010/main" val="6461296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goodness forevermore Worthy is Your name, Jesus</a:t>
            </a:r>
          </a:p>
          <a:p>
            <a:pPr marL="0" indent="0" algn="ctr">
              <a:buNone/>
            </a:pPr>
            <a:r>
              <a:rPr lang="en-US" sz="4000" dirty="0">
                <a:solidFill>
                  <a:schemeClr val="bg1"/>
                </a:solidFill>
                <a:latin typeface="Arial"/>
                <a:ea typeface="+mn-lt"/>
                <a:cs typeface="+mn-lt"/>
              </a:rPr>
              <a:t>You deserve the praise Worthy is Your name Worthy</a:t>
            </a:r>
          </a:p>
        </p:txBody>
      </p:sp>
    </p:spTree>
    <p:extLst>
      <p:ext uri="{BB962C8B-B14F-4D97-AF65-F5344CB8AC3E}">
        <p14:creationId xmlns:p14="http://schemas.microsoft.com/office/powerpoint/2010/main" val="3869053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Your name, Jesus You deserve the praise Worthy is Your name Worthy is Your name, Jesus You</a:t>
            </a:r>
          </a:p>
        </p:txBody>
      </p:sp>
    </p:spTree>
    <p:extLst>
      <p:ext uri="{BB962C8B-B14F-4D97-AF65-F5344CB8AC3E}">
        <p14:creationId xmlns:p14="http://schemas.microsoft.com/office/powerpoint/2010/main" val="3642934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the praise Worthy is Your name Worthy is Your name, Jesus You deserve the praise Worthy is</a:t>
            </a:r>
          </a:p>
        </p:txBody>
      </p:sp>
    </p:spTree>
    <p:extLst>
      <p:ext uri="{BB962C8B-B14F-4D97-AF65-F5344CB8AC3E}">
        <p14:creationId xmlns:p14="http://schemas.microsoft.com/office/powerpoint/2010/main" val="3774367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name Be exalted now in the heavens As Your glory fills this place You alone deserve our praise</a:t>
            </a:r>
          </a:p>
        </p:txBody>
      </p:sp>
    </p:spTree>
    <p:extLst>
      <p:ext uri="{BB962C8B-B14F-4D97-AF65-F5344CB8AC3E}">
        <p14:creationId xmlns:p14="http://schemas.microsoft.com/office/powerpoint/2010/main" val="1595716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the name above all names Be exalted now in the heavens As Your glory fills this place You alone</a:t>
            </a:r>
          </a:p>
        </p:txBody>
      </p:sp>
    </p:spTree>
    <p:extLst>
      <p:ext uri="{BB962C8B-B14F-4D97-AF65-F5344CB8AC3E}">
        <p14:creationId xmlns:p14="http://schemas.microsoft.com/office/powerpoint/2010/main" val="10268633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our praise You're the name above all names Be exalted now in the heavens As Your glory</a:t>
            </a:r>
          </a:p>
        </p:txBody>
      </p:sp>
    </p:spTree>
    <p:extLst>
      <p:ext uri="{BB962C8B-B14F-4D97-AF65-F5344CB8AC3E}">
        <p14:creationId xmlns:p14="http://schemas.microsoft.com/office/powerpoint/2010/main" val="425622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fills this place You alone deserve our praise You're the name above all names Be exalted now in the</a:t>
            </a:r>
          </a:p>
        </p:txBody>
      </p:sp>
    </p:spTree>
    <p:extLst>
      <p:ext uri="{BB962C8B-B14F-4D97-AF65-F5344CB8AC3E}">
        <p14:creationId xmlns:p14="http://schemas.microsoft.com/office/powerpoint/2010/main" val="518080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heavens As Your glory fills this place You alone deserve our praise You're the name above all names</a:t>
            </a:r>
          </a:p>
        </p:txBody>
      </p:sp>
    </p:spTree>
    <p:extLst>
      <p:ext uri="{BB962C8B-B14F-4D97-AF65-F5344CB8AC3E}">
        <p14:creationId xmlns:p14="http://schemas.microsoft.com/office/powerpoint/2010/main" val="11050295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 exalted now in the heavens As Your glory fills this place You alone deserve our praise You're the</a:t>
            </a:r>
          </a:p>
        </p:txBody>
      </p:sp>
    </p:spTree>
    <p:extLst>
      <p:ext uri="{BB962C8B-B14F-4D97-AF65-F5344CB8AC3E}">
        <p14:creationId xmlns:p14="http://schemas.microsoft.com/office/powerpoint/2010/main" val="53846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Undefeated With the One who has conquered it all</a:t>
            </a:r>
          </a:p>
          <a:p>
            <a:pPr marL="0" indent="0" algn="ctr">
              <a:buNone/>
            </a:pPr>
            <a:r>
              <a:rPr lang="en-US" sz="4000" dirty="0">
                <a:solidFill>
                  <a:schemeClr val="bg1"/>
                </a:solidFill>
                <a:latin typeface="Arial"/>
                <a:ea typeface="+mn-lt"/>
                <a:cs typeface="+mn-lt"/>
              </a:rPr>
              <a:t>Now I can finally see it You're teaching me how to</a:t>
            </a:r>
          </a:p>
        </p:txBody>
      </p:sp>
    </p:spTree>
    <p:extLst>
      <p:ext uri="{BB962C8B-B14F-4D97-AF65-F5344CB8AC3E}">
        <p14:creationId xmlns:p14="http://schemas.microsoft.com/office/powerpoint/2010/main" val="17740524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above all names Be exalted now in the heavens As Your glory fills this place You alone</a:t>
            </a:r>
          </a:p>
        </p:txBody>
      </p:sp>
    </p:spTree>
    <p:extLst>
      <p:ext uri="{BB962C8B-B14F-4D97-AF65-F5344CB8AC3E}">
        <p14:creationId xmlns:p14="http://schemas.microsoft.com/office/powerpoint/2010/main" val="18934299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deserve our praise You're the name above all names Worthy is Your name, Jesus You deserve the</a:t>
            </a:r>
          </a:p>
        </p:txBody>
      </p:sp>
    </p:spTree>
    <p:extLst>
      <p:ext uri="{BB962C8B-B14F-4D97-AF65-F5344CB8AC3E}">
        <p14:creationId xmlns:p14="http://schemas.microsoft.com/office/powerpoint/2010/main" val="18676233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Worthy is Your name Worthy is Your name, Jesus You deserve the praise Worthy is Your name</a:t>
            </a:r>
          </a:p>
        </p:txBody>
      </p:sp>
    </p:spTree>
    <p:extLst>
      <p:ext uri="{BB962C8B-B14F-4D97-AF65-F5344CB8AC3E}">
        <p14:creationId xmlns:p14="http://schemas.microsoft.com/office/powerpoint/2010/main" val="35487449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Worthy is Your name, Jesus You deserve the praise Worthy is Your name Worthy is Your name, Jesus</a:t>
            </a:r>
          </a:p>
        </p:txBody>
      </p:sp>
    </p:spTree>
    <p:extLst>
      <p:ext uri="{BB962C8B-B14F-4D97-AF65-F5344CB8AC3E}">
        <p14:creationId xmlns:p14="http://schemas.microsoft.com/office/powerpoint/2010/main" val="36200111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deserve the praise Worthy is Your name Oh, oh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05509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Chain Break</a:t>
            </a:r>
          </a:p>
          <a:p>
            <a:pPr marL="0" indent="0" algn="ctr">
              <a:buNone/>
            </a:pPr>
            <a:r>
              <a:rPr lang="en-US" sz="4000" b="1" dirty="0">
                <a:solidFill>
                  <a:schemeClr val="bg1"/>
                </a:solidFill>
                <a:latin typeface="Arial"/>
                <a:ea typeface="+mn-lt"/>
                <a:cs typeface="+mn-lt"/>
              </a:rPr>
              <a:t>(by Zack Williams)</a:t>
            </a:r>
          </a:p>
        </p:txBody>
      </p:sp>
    </p:spTree>
    <p:extLst>
      <p:ext uri="{BB962C8B-B14F-4D97-AF65-F5344CB8AC3E}">
        <p14:creationId xmlns:p14="http://schemas.microsoft.com/office/powerpoint/2010/main" val="15764620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If you've been walking the same old road for miles and miles If you've been hearing the same old voice</a:t>
            </a:r>
          </a:p>
        </p:txBody>
      </p:sp>
    </p:spTree>
    <p:extLst>
      <p:ext uri="{BB962C8B-B14F-4D97-AF65-F5344CB8AC3E}">
        <p14:creationId xmlns:p14="http://schemas.microsoft.com/office/powerpoint/2010/main" val="376534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tell the same old lies If you're trying to fill the same old holes inside There's a better life There's a better</a:t>
            </a:r>
          </a:p>
        </p:txBody>
      </p:sp>
    </p:spTree>
    <p:extLst>
      <p:ext uri="{BB962C8B-B14F-4D97-AF65-F5344CB8AC3E}">
        <p14:creationId xmlns:p14="http://schemas.microsoft.com/office/powerpoint/2010/main" val="40468338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life If you've got pain He's a pain taker If you feel lost</a:t>
            </a:r>
          </a:p>
          <a:p>
            <a:pPr marL="0" indent="0" algn="ctr">
              <a:buNone/>
            </a:pPr>
            <a:r>
              <a:rPr lang="en-US" sz="4000" dirty="0">
                <a:solidFill>
                  <a:schemeClr val="bg1"/>
                </a:solidFill>
                <a:latin typeface="Arial"/>
                <a:ea typeface="+mn-lt"/>
                <a:cs typeface="+mn-lt"/>
              </a:rPr>
              <a:t>He's a way maker If you need freedom or saving</a:t>
            </a:r>
          </a:p>
        </p:txBody>
      </p:sp>
    </p:spTree>
    <p:extLst>
      <p:ext uri="{BB962C8B-B14F-4D97-AF65-F5344CB8AC3E}">
        <p14:creationId xmlns:p14="http://schemas.microsoft.com/office/powerpoint/2010/main" val="4109116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a prison-shaking Savior If you've got chains He's a chain breaker We've all search for the light of</a:t>
            </a:r>
          </a:p>
        </p:txBody>
      </p:sp>
    </p:spTree>
    <p:extLst>
      <p:ext uri="{BB962C8B-B14F-4D97-AF65-F5344CB8AC3E}">
        <p14:creationId xmlns:p14="http://schemas.microsoft.com/office/powerpoint/2010/main" val="205110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receive it So let all the striving cease, oh This is my victory You are my champion Giants fall when You</a:t>
            </a:r>
          </a:p>
        </p:txBody>
      </p:sp>
    </p:spTree>
    <p:extLst>
      <p:ext uri="{BB962C8B-B14F-4D97-AF65-F5344CB8AC3E}">
        <p14:creationId xmlns:p14="http://schemas.microsoft.com/office/powerpoint/2010/main" val="19624147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day in the dead of night We've all found ourselves worn out from the same old fight We've all run to</a:t>
            </a:r>
          </a:p>
        </p:txBody>
      </p:sp>
    </p:spTree>
    <p:extLst>
      <p:ext uri="{BB962C8B-B14F-4D97-AF65-F5344CB8AC3E}">
        <p14:creationId xmlns:p14="http://schemas.microsoft.com/office/powerpoint/2010/main" val="23084063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things we know just </a:t>
            </a:r>
            <a:r>
              <a:rPr lang="en-US" sz="4000" dirty="0" err="1">
                <a:solidFill>
                  <a:schemeClr val="bg1"/>
                </a:solidFill>
                <a:latin typeface="Arial"/>
                <a:ea typeface="+mn-lt"/>
                <a:cs typeface="+mn-lt"/>
              </a:rPr>
              <a:t>ain't</a:t>
            </a:r>
            <a:r>
              <a:rPr lang="en-US" sz="4000" dirty="0">
                <a:solidFill>
                  <a:schemeClr val="bg1"/>
                </a:solidFill>
                <a:latin typeface="Arial"/>
                <a:ea typeface="+mn-lt"/>
                <a:cs typeface="+mn-lt"/>
              </a:rPr>
              <a:t> right And there's a better life</a:t>
            </a:r>
          </a:p>
          <a:p>
            <a:pPr marL="0" indent="0" algn="ctr">
              <a:buNone/>
            </a:pPr>
            <a:r>
              <a:rPr lang="en-US" sz="4000" dirty="0">
                <a:solidFill>
                  <a:schemeClr val="bg1"/>
                </a:solidFill>
                <a:latin typeface="Arial"/>
                <a:ea typeface="+mn-lt"/>
                <a:cs typeface="+mn-lt"/>
              </a:rPr>
              <a:t>There's a better life If you've got pain He's a pain</a:t>
            </a:r>
          </a:p>
        </p:txBody>
      </p:sp>
    </p:spTree>
    <p:extLst>
      <p:ext uri="{BB962C8B-B14F-4D97-AF65-F5344CB8AC3E}">
        <p14:creationId xmlns:p14="http://schemas.microsoft.com/office/powerpoint/2010/main" val="1539058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taker If you feel lost He's a way maker If you need freedom or saving He's a prison-shaking Savior If</a:t>
            </a:r>
          </a:p>
        </p:txBody>
      </p:sp>
    </p:spTree>
    <p:extLst>
      <p:ext uri="{BB962C8B-B14F-4D97-AF65-F5344CB8AC3E}">
        <p14:creationId xmlns:p14="http://schemas.microsoft.com/office/powerpoint/2010/main" val="2343665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you've got chains He's a chain breaker If you believe it If you receive it If you can feel it Somebody testify</a:t>
            </a:r>
          </a:p>
        </p:txBody>
      </p:sp>
    </p:spTree>
    <p:extLst>
      <p:ext uri="{BB962C8B-B14F-4D97-AF65-F5344CB8AC3E}">
        <p14:creationId xmlns:p14="http://schemas.microsoft.com/office/powerpoint/2010/main" val="16659283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If you believe it If you receive it If you can feel it Somebody testify, testify If you believe it If you</a:t>
            </a:r>
          </a:p>
        </p:txBody>
      </p:sp>
    </p:spTree>
    <p:extLst>
      <p:ext uri="{BB962C8B-B14F-4D97-AF65-F5344CB8AC3E}">
        <p14:creationId xmlns:p14="http://schemas.microsoft.com/office/powerpoint/2010/main" val="40254636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receive it If you can feel it Somebody testify If you've got pain He's a pain taker If you feel lost He's a way</a:t>
            </a:r>
          </a:p>
        </p:txBody>
      </p:sp>
    </p:spTree>
    <p:extLst>
      <p:ext uri="{BB962C8B-B14F-4D97-AF65-F5344CB8AC3E}">
        <p14:creationId xmlns:p14="http://schemas.microsoft.com/office/powerpoint/2010/main" val="14500186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maker If you need freedom or saving He's a prison-shaking Savior If you've got chains He's a chain</a:t>
            </a:r>
          </a:p>
        </p:txBody>
      </p:sp>
    </p:spTree>
    <p:extLst>
      <p:ext uri="{BB962C8B-B14F-4D97-AF65-F5344CB8AC3E}">
        <p14:creationId xmlns:p14="http://schemas.microsoft.com/office/powerpoint/2010/main" val="34854670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breaker Oh, if you need freedom or saving He's a prison-shaking Savior If you've got chains He's a</a:t>
            </a:r>
          </a:p>
        </p:txBody>
      </p:sp>
    </p:spTree>
    <p:extLst>
      <p:ext uri="{BB962C8B-B14F-4D97-AF65-F5344CB8AC3E}">
        <p14:creationId xmlns:p14="http://schemas.microsoft.com/office/powerpoint/2010/main" val="3179858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chain breaker</a:t>
            </a:r>
          </a:p>
        </p:txBody>
      </p:sp>
    </p:spTree>
    <p:extLst>
      <p:ext uri="{BB962C8B-B14F-4D97-AF65-F5344CB8AC3E}">
        <p14:creationId xmlns:p14="http://schemas.microsoft.com/office/powerpoint/2010/main" val="4430401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stand Undefeated Every battle You've won I am who You say I am You crown me with confidence I am</a:t>
            </a:r>
          </a:p>
        </p:txBody>
      </p:sp>
    </p:spTree>
    <p:extLst>
      <p:ext uri="{BB962C8B-B14F-4D97-AF65-F5344CB8AC3E}">
        <p14:creationId xmlns:p14="http://schemas.microsoft.com/office/powerpoint/2010/main" val="33166405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Sticks Closer Than a Brother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Proverbs 18:24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13,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A picture containing text, grass, outdoor, sky&#10;&#10;Description automatically generated">
            <a:extLst>
              <a:ext uri="{FF2B5EF4-FFF2-40B4-BE49-F238E27FC236}">
                <a16:creationId xmlns:a16="http://schemas.microsoft.com/office/drawing/2014/main" id="{90938496-713C-7336-5E50-CA3553468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 y="2743200"/>
            <a:ext cx="12184729" cy="41148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29674" y="5791200"/>
            <a:ext cx="1524001" cy="1143001"/>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18:24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man who has friends must himself be friendly, But there is a friend who sticks closer than a brother”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No matter how great a friend is, there will always be misunderstandings and disappointments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5:19-20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But not finding any way to bring him in because of the crowd, they went up on the roof and let him down through the tiles with his stretcher, into the middle of the crowd, in front of Jesus. 20 Seeing their faith, He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"Friend, your sins are forgiven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7:33-34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John the Baptist came neither eating bread nor drinking wine, and you say, 'He has a demon.' </a:t>
            </a: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Son of Man has come eating and drinking, and you say, 'Look, a glutton and a winebibber, a friend of tax collectors and sinners!'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say to you, My friends, do not be afraid of those who kill the body, and after that have no more that they can do”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“These things He said, and after that He said to them, "Our friend Lazarus sleeps, but I go that I may wake him 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84305"/>
          </a:xfrm>
          <a:prstGeom prst="rect">
            <a:avLst/>
          </a:prstGeom>
        </p:spPr>
        <p:txBody>
          <a:bodyPr wrap="square">
            <a:spAutoFit/>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26:49-50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49 Immediately he went up to Jesus and said, "Greetings, Rabbi!" and kissed Him. 50 But Jesus said to him,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"Friend, why have you come?"</a:t>
            </a:r>
            <a:r>
              <a:rPr lang="en-US" sz="3600" dirty="0">
                <a:effectLst/>
                <a:latin typeface="Verdana" panose="020B0604030504040204" pitchFamily="34" charset="0"/>
                <a:ea typeface="Calibri" panose="020F0502020204030204" pitchFamily="34" charset="0"/>
                <a:cs typeface="Times New Roman" panose="02020603050405020304" pitchFamily="18" charset="0"/>
              </a:rPr>
              <a:t> Then they came and laid hands on Jesus and took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extLst>
      <p:ext uri="{BB962C8B-B14F-4D97-AF65-F5344CB8AC3E}">
        <p14:creationId xmlns:p14="http://schemas.microsoft.com/office/powerpoint/2010/main" val="36295744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Jesus Expresses His Friendship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Jesus’ Sacrificial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13904</TotalTime>
  <Words>3803</Words>
  <Application>Microsoft Office PowerPoint</Application>
  <PresentationFormat>Widescreen</PresentationFormat>
  <Paragraphs>308</Paragraphs>
  <Slides>158</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158</vt:i4>
      </vt:variant>
    </vt:vector>
  </HeadingPairs>
  <TitlesOfParts>
    <vt:vector size="169" baseType="lpstr">
      <vt:lpstr>Arial</vt:lpstr>
      <vt:lpstr>Calibri</vt:lpstr>
      <vt:lpstr>Calibri Light</vt:lpstr>
      <vt:lpstr>Constantia</vt:lpstr>
      <vt:lpstr>Verdana</vt:lpstr>
      <vt:lpstr>Verdana Pro</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797</cp:revision>
  <dcterms:created xsi:type="dcterms:W3CDTF">2009-08-18T08:19:59Z</dcterms:created>
  <dcterms:modified xsi:type="dcterms:W3CDTF">2022-11-12T21:52:23Z</dcterms:modified>
</cp:coreProperties>
</file>