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6"/>
  </p:notesMasterIdLst>
  <p:handoutMasterIdLst>
    <p:handoutMasterId r:id="rId37"/>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1002" r:id="rId22"/>
    <p:sldId id="1003" r:id="rId23"/>
    <p:sldId id="1010" r:id="rId24"/>
    <p:sldId id="1009" r:id="rId25"/>
    <p:sldId id="1008" r:id="rId26"/>
    <p:sldId id="1007" r:id="rId27"/>
    <p:sldId id="969" r:id="rId28"/>
    <p:sldId id="970" r:id="rId29"/>
    <p:sldId id="971" r:id="rId30"/>
    <p:sldId id="972" r:id="rId31"/>
    <p:sldId id="973" r:id="rId32"/>
    <p:sldId id="974" r:id="rId33"/>
    <p:sldId id="975" r:id="rId34"/>
    <p:sldId id="852" r:id="rId3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50"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For a bishop must be blameless, as a steward of God, not self-willed, not quick-tempered, not given to wine, not violent, not greedy for money,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 overseer, then, must be above reproach, the husband of but one wife, temperate, self-controlled, respectable, hospitable, able to teach,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not dependent on wine, not violent but gentle, peaceable, and free of the love of money.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Deacons likewise must be dignified, not double-tongued or given to much wine or greedy for money.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a servant of the Lord must not be quarrelsome, but must be kind to everyone, able to teach, and forbearing.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8 but hospitable, a lover of what is good, sober-minded, just, holy, self-controlled,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3 John 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 Elder, to the beloved Gaius, whom I love in truth: 2 Beloved, I pray that you may prosper in all things and be in health, just as your soul prospers. 3 For I rejoiced greatly when brethren came and testified of the truth that is in you, just as you walk in the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I have no greater joy than to hear that my children walk in truth. 5 Beloved, you do faithfully whatever you do for the brethren and for strangers, 6 who have borne witness of your love before the church. If you send them forward on their journey in a manner worthy of God, you will do well,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because they went forth for His name's sake, taking nothing from the Gentiles. 8 We therefore ought to receive such, that we may become fellow workers for the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 overseer, then, must be above reproach, the husband of but one wife, temperate, self-controlled, respectable, hospitable, able to teach,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Learning to Be Self-Controlled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Titus 1:6-9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9,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10;&#10;Description automatically generated">
            <a:extLst>
              <a:ext uri="{FF2B5EF4-FFF2-40B4-BE49-F238E27FC236}">
                <a16:creationId xmlns:a16="http://schemas.microsoft.com/office/drawing/2014/main" id="{A9DB454A-ECFE-82C5-CE69-E12F44D28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holding fast the faithful word as he has been taught, that he may be able, by sound doctrine, both to exhort and convict those who contradict.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Thessalonians 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brothers, stand firm and cling to the traditions we taught you, whether by speech or by letter.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612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sexually immoral, for homosexuals, for slave traders and liars and perjurers, and for anyone else who is averse to sound teaching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47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1:19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holding on to faith and a good conscience, which some have rejected and thereby shipwrecked their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14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Hold on to the pattern of sound teaching you have heard from me, with the faith and love that are in Christ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6854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as for you, continue in the things you have learned and firmly believed, since you know from whom you have learned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472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Titus 1:6-9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if a man is blameless, the husband of one wife, having faithful children not accused of dissipation or insubordination. 7 For a bishop must be blameless, as a steward of God, not self-willed, not quick-tempered, not given to wine, not violent, not greedy for money,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but hospitable, a lover of what is good, sober-minded, just, holy, self-controlled, 9 holding fast the faithful word as he has been taught, that he may be able, by sound doctrine, both to exhort and convict those who contradict.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6 if a man is blameless, the husband of one wife, having faithful children not accused of dissipation or insubordination.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3:1-7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This is a faithful saying: If a man desires the position of a bishop, he desires a good work. 2 A bishop then must be blameless, the husband of one wife, temperate, sober-minded, of good behavior, hospitable, able to teach;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not given to wine, not violent, not greedy for money, but gentle, not quarrelsome, not covetous; 4 one who rules his own house well, having his children in submission with all reverence 5(for if a man does not know how to rule his own house, how will he take care of the church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not a novice, lest being puffed up with pride he fall into the same condemnation as the devil. 7 Moreover he must have a good testimony among those who are outside, lest he fall into reproach and the snare of the devil.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5:22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“Do not lay hands on anyone hastily, nor share in other people's sins; keep yourself pure”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10450</TotalTime>
  <Words>1382</Words>
  <Application>Microsoft Office PowerPoint</Application>
  <PresentationFormat>Widescreen</PresentationFormat>
  <Paragraphs>124</Paragraphs>
  <Slides>33</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703</cp:revision>
  <dcterms:created xsi:type="dcterms:W3CDTF">2009-08-18T08:19:59Z</dcterms:created>
  <dcterms:modified xsi:type="dcterms:W3CDTF">2022-11-09T07:04:05Z</dcterms:modified>
</cp:coreProperties>
</file>