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7"/>
  </p:notesMasterIdLst>
  <p:handoutMasterIdLst>
    <p:handoutMasterId r:id="rId38"/>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1006" r:id="rId28"/>
    <p:sldId id="969" r:id="rId29"/>
    <p:sldId id="970" r:id="rId30"/>
    <p:sldId id="971" r:id="rId31"/>
    <p:sldId id="972" r:id="rId32"/>
    <p:sldId id="973" r:id="rId33"/>
    <p:sldId id="974" r:id="rId34"/>
    <p:sldId id="975" r:id="rId35"/>
    <p:sldId id="852" r:id="rId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0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that the older men be sober, reverent, temperate, sound in faith, in love, in patience;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Isaiah 28:7-8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7 But they also have erred through wine, And through intoxicating drink are out of the way; The priest and the prophet have erred through intoxicating drink, They are swallowed up by wine, They are out of the way through intoxicating drink; They err in vision, they stumble in judgment. 8 For all tables are full of vomit and filth; No place is clean.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John 13:34-35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new commandment I give to you, that you love one another; as I have loved you, that you also love one another.</a:t>
            </a:r>
            <a:r>
              <a:rPr lang="en-US" sz="3600" dirty="0">
                <a:effectLst/>
                <a:latin typeface="Verdana" panose="020B0604030504040204" pitchFamily="34" charset="0"/>
                <a:ea typeface="Calibri" panose="020F0502020204030204" pitchFamily="34" charset="0"/>
                <a:cs typeface="Times New Roman" panose="02020603050405020304" pitchFamily="18" charset="0"/>
              </a:rPr>
              <a:t> 35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By this all will know that you are My disciples, if you have love for one another."</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older women likewise, that they be reverent in behavior, not slanderers, not given to much wine, teachers of good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“Likewise, their wives must be reverent, not slanderers, temperate, faithful in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“Train up a child in the way he should go, And when he is old he will not depart from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that they admonish the young women to love their husbands, to love their children,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Therefore I desire that the younger widows marry, bear children, manage the house, give no opportunity to the adversary to speak reproachfully. 15 For some have already turned aside after Satan.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to be discreet, chaste, homemakers, good, obedient to their own husbands, that the word of God may not be blasphemed.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5:22-33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Wives, submit to your own husbands, as to the Lord. 23 For the husband is head of the wife, as also Christ is head of the church; and He is the Savior of the body. 24 Therefore, just as the church is subject to Christ, so let the wives be to their own husbands in everything.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Learning to Love Your Family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Titus 2:1-8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6503263A-6E1A-318A-C084-8F68CCEF7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43130"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Husbands, love your wives, just as Christ also loved the church and gave Himself for her, 26 that He might sanctify and cleanse her with the washing of water by the word, 27 that He might present her to Himself a glorious church, not having spot or wrinkle or any such thing, but that she should be holy and without blemish.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28 So husbands ought to love their own wives as their own bodies; he who loves his wife loves himself. 29 For no one ever hated his own flesh, but nourishes and cherishes it, just as the Lord does the church. 30 For we are members of His body, of His flesh and of His bones. 31 "For this reason a man shall leave his father and mother and be joined to his wife, and the two shall become one flesh."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This is a great mystery, but I speak concerning Christ and the church. 33 Nevertheless let each one of you in particular so love his own wife as himself, and let the wife see that she respects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Likewise exhort the young men to be sober-minded,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5:1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rebuke an older man, but exhort him as a father, younger men as brothers”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in all things showing yourself to be a pattern of good works; in doctrine showing integrity, reverence, incorruptibility, 8 sound speech that cannot be condemned, that one who is an opponent may be ashamed, having nothing evil to say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no one despise your youth, but be an example to the believers in word, in conduct, in love, in spirit, in faith, in purity”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as for you, speak the things which are proper for sound doctrine: 2 that the older men be sober, reverent, temperate, sound in faith, in love, in patience; 3 the older women likewise, that they be reverent in behavior, not slanderers, not given to much wine, teachers of good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that they admonish the young women to love their husbands, to love their children, 5 to be discreet, chaste, homemakers, good, obedient to their own husbands, that the word of God may not be blasphemed. 6 Likewise exhort the young men to be sober-minded,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in all things showing yourself to be a pattern of good works; in doctrine showing integrity, reverence, incorruptibility, 8 sound speech that cannot be condemned, that one who is an opponent may be ashamed, having nothing evil to say of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But as for you, speak the things which are proper for sound doctrine: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anyone speaks, let him speak as the oracles of God. If anyone ministers, let him do it as with the ability which God supplies, that in all things God may be glorified through Jesus Christ, to whom belong the glory and the dominion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16:17-20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Now I urge you, brethren, note those who cause divisions and offenses, contrary to the doctrine which you learned, and avoid them. 18 For those who are such do not serve our Lord Jesus Christ, but their own belly, and by smooth words and flattering speech deceive the hearts of the simple.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For your obedience has become known to all. Therefore I am glad on your behalf; but I want you to be wise in what is good, and simple concerning evil. 20 And the God of peace will crush Satan under your feet shortly. The grace of our Lord Jesus Christ be with you.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10771</TotalTime>
  <Words>1614</Words>
  <Application>Microsoft Office PowerPoint</Application>
  <PresentationFormat>Widescreen</PresentationFormat>
  <Paragraphs>124</Paragraphs>
  <Slides>34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703</cp:revision>
  <dcterms:created xsi:type="dcterms:W3CDTF">2009-08-18T08:19:59Z</dcterms:created>
  <dcterms:modified xsi:type="dcterms:W3CDTF">2022-11-23T02:28:36Z</dcterms:modified>
</cp:coreProperties>
</file>