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05" r:id="rId28"/>
    <p:sldId id="1004" r:id="rId29"/>
    <p:sldId id="1011" r:id="rId30"/>
    <p:sldId id="1012" r:id="rId31"/>
    <p:sldId id="969" r:id="rId32"/>
    <p:sldId id="970" r:id="rId33"/>
    <p:sldId id="971" r:id="rId34"/>
    <p:sldId id="972" r:id="rId35"/>
    <p:sldId id="973" r:id="rId36"/>
    <p:sldId id="974" r:id="rId37"/>
    <p:sldId id="975"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4" d="100"/>
          <a:sy n="114" d="100"/>
        </p:scale>
        <p:origin x="16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algn="ctr"/>
            <a:r>
              <a:rPr lang="en-US" sz="4000" dirty="0"/>
              <a:t>24 knowing that from the Lord you will receive the reward of the inheritance; for you serve the Lord Christ. 25 But he who does wrong will be repaid for what he has done, and there is no partiality.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1 Timothy 6:1-2</a:t>
            </a:r>
            <a:endParaRPr lang="en-US" sz="4000" u="sng" dirty="0"/>
          </a:p>
          <a:p>
            <a:pPr algn="ctr"/>
            <a:r>
              <a:rPr lang="en-US" sz="4000" dirty="0"/>
              <a:t>1 Let as many bondservants as are under the yoke count their own masters worthy of all honor, so that the name of God and His doctrine may not be blasphemed.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600" dirty="0"/>
              <a:t>2 And those who have believing masters, let them not despise them because they are brethren, but rather serve them because those who are benefited are believers and beloved. Teach and exhort these things. </a:t>
            </a:r>
          </a:p>
          <a:p>
            <a:pPr algn="ctr"/>
            <a:r>
              <a:rPr lang="en-US" sz="3600" dirty="0"/>
              <a:t> </a:t>
            </a: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Peter 2:18-25</a:t>
            </a:r>
            <a:endParaRPr lang="en-US" sz="4000" u="sng" dirty="0"/>
          </a:p>
          <a:p>
            <a:pPr algn="ctr"/>
            <a:r>
              <a:rPr lang="en-US" sz="4000" dirty="0"/>
              <a:t>18 Servants, be submissive to your masters with all fear, not only to the good and gentle, but also to the harsh. 19 For this is commendable, if because of conscience toward God one endures grief, suffering wrongfully.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20 For what credit is it if, when you are beaten for your faults, you take it patiently? But when you do good and suffer, if you take it patiently, this is commendable before God. 21 For to this you were called, because Christ also suffered for us, leaving us an example, that you should follow His steps: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22 "Who committed no sin, Nor was deceit found in His mouth"; 23 who, when He was reviled, did not revile in return; when He suffered, He did not threaten, but committed Himself to Him who judges righteously;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24 who Himself bore our sins in His own body on the tree, that we, having died to sins, might live for righteousness--by whose stripes you were healed. 25 For you were like sheep going astray, but have now returned to the Shepherd and Overseer of your souls.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11 For the grace of God that brings salvation has appeared to all men, </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algn="ctr"/>
            <a:r>
              <a:rPr lang="en-US" sz="3600" b="1" u="sng" dirty="0"/>
              <a:t>John 3:16-21</a:t>
            </a:r>
            <a:endParaRPr lang="en-US" sz="3600" u="sng" dirty="0"/>
          </a:p>
          <a:p>
            <a:pPr algn="ctr"/>
            <a:r>
              <a:rPr lang="en-US" sz="3600" dirty="0"/>
              <a:t>16 </a:t>
            </a:r>
            <a:r>
              <a:rPr lang="en-US" sz="3600" dirty="0">
                <a:solidFill>
                  <a:srgbClr val="FF0000"/>
                </a:solidFill>
              </a:rPr>
              <a:t>For God so loved the world that He gave His only begotten Son, that whoever believes in Him should not perish but have everlasting life.</a:t>
            </a:r>
            <a:r>
              <a:rPr lang="en-US" sz="3600" dirty="0"/>
              <a:t> 17 </a:t>
            </a:r>
            <a:r>
              <a:rPr lang="en-US" sz="3600" dirty="0">
                <a:solidFill>
                  <a:srgbClr val="FF0000"/>
                </a:solidFill>
              </a:rPr>
              <a:t>For God did not send His Son into the world to condemn the world, but that the world through Him might be saved. </a:t>
            </a:r>
          </a:p>
          <a:p>
            <a:pPr algn="ctr"/>
            <a:r>
              <a:rPr lang="en-US" sz="3600" dirty="0">
                <a:solidFill>
                  <a:srgbClr val="FF0000"/>
                </a:solidFill>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18 </a:t>
            </a:r>
            <a:r>
              <a:rPr lang="en-US" sz="4000" dirty="0">
                <a:solidFill>
                  <a:srgbClr val="FF0000"/>
                </a:solidFill>
              </a:rPr>
              <a:t>He who believes in Him is not condemned; but he who does not believe is condemned already, because he has not believed in the name of the only begotten Son of God.</a:t>
            </a:r>
            <a:r>
              <a:rPr lang="en-US" sz="4000" dirty="0"/>
              <a:t> 19 </a:t>
            </a:r>
            <a:r>
              <a:rPr lang="en-US" sz="4000" dirty="0">
                <a:solidFill>
                  <a:srgbClr val="FF0000"/>
                </a:solidFill>
              </a:rPr>
              <a:t>And this is the condemnation, that the light has come into the world, and men loved darkness rather than light, because their deeds were evil.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algn="ctr"/>
            <a:r>
              <a:rPr lang="en-US" sz="3200" b="1" dirty="0"/>
              <a:t>Our Blessed Hope is Jesus</a:t>
            </a:r>
            <a:endParaRPr lang="en-US" sz="3200" dirty="0"/>
          </a:p>
          <a:p>
            <a:pPr algn="ctr"/>
            <a:r>
              <a:rPr lang="en-US" sz="2800" b="1" dirty="0"/>
              <a:t>by Pastor Fee Soliven</a:t>
            </a:r>
            <a:endParaRPr lang="en-US" sz="2800" dirty="0"/>
          </a:p>
          <a:p>
            <a:pPr algn="ctr"/>
            <a:r>
              <a:rPr lang="en-US" sz="3200" b="1" dirty="0"/>
              <a:t>Titus 2:9-15</a:t>
            </a:r>
            <a:endParaRPr lang="en-US" sz="3200" dirty="0"/>
          </a:p>
          <a:p>
            <a:pPr algn="ctr"/>
            <a:r>
              <a:rPr lang="en-US" sz="3200" b="1" dirty="0"/>
              <a:t>Wednesday Evening</a:t>
            </a:r>
            <a:endParaRPr lang="en-US" sz="3200" dirty="0"/>
          </a:p>
          <a:p>
            <a:pPr algn="ctr"/>
            <a:r>
              <a:rPr lang="en-US" sz="3200" b="1" dirty="0"/>
              <a:t>November 30, 2022</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6503263A-6E1A-318A-C084-8F68CCEF7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4600"/>
            <a:ext cx="12192000" cy="43434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3130"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20 </a:t>
            </a:r>
            <a:r>
              <a:rPr lang="en-US" sz="4000" dirty="0">
                <a:solidFill>
                  <a:srgbClr val="FF0000"/>
                </a:solidFill>
              </a:rPr>
              <a:t>For everyone practicing evil hates the light and does not come to the light, lest his deeds should be exposed. </a:t>
            </a:r>
            <a:r>
              <a:rPr lang="en-US" sz="4000" dirty="0"/>
              <a:t>21 </a:t>
            </a:r>
            <a:r>
              <a:rPr lang="en-US" sz="4000" dirty="0">
                <a:solidFill>
                  <a:srgbClr val="FF0000"/>
                </a:solidFill>
              </a:rPr>
              <a:t>But he who does the truth comes to the light, that his deeds may be clearly seen, that they have been done in God."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algn="ctr"/>
            <a:r>
              <a:rPr lang="en-US" sz="4000" b="1" dirty="0"/>
              <a:t>12 teaching us that, denying ungodliness and worldly lusts, we should live soberly, righteously, and godly in the present age, 13 looking for the blessed hope and glorious appearing of our great God and Savior Jesus Christ, </a:t>
            </a: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John 2:15-17</a:t>
            </a:r>
            <a:endParaRPr lang="en-US" sz="4000" u="sng" dirty="0"/>
          </a:p>
          <a:p>
            <a:pPr algn="ctr"/>
            <a:r>
              <a:rPr lang="en-US" sz="4000" dirty="0"/>
              <a:t>15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14 who gave Himself for us, that He might redeem us from every lawless deed and purify for Himself His own special people, zealous for good works.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John 1:7-10</a:t>
            </a:r>
            <a:endParaRPr lang="en-US" sz="4000" u="sng" dirty="0"/>
          </a:p>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algn="ctr"/>
            <a:r>
              <a:rPr lang="en-US" sz="4000" dirty="0"/>
              <a:t>9 If we confess our sins, He is faithful and just to forgive us our sins and to cleanse us from all unrighteousness. 10 If we say that we have not sinned, we make Him a liar, and His word is not in us. </a:t>
            </a:r>
          </a:p>
          <a:p>
            <a:pPr algn="ctr"/>
            <a:endParaRPr lang="en-US" sz="4000" u="sng" dirty="0"/>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Hebrews 9:12-14</a:t>
            </a:r>
            <a:endParaRPr lang="en-US" sz="4000" u="sng" dirty="0"/>
          </a:p>
          <a:p>
            <a:pPr algn="ctr"/>
            <a:r>
              <a:rPr lang="en-US" sz="4000" dirty="0"/>
              <a:t>12 Not with the blood of goats and calves, but with His own blood He entered the Most Holy Place once for all, having obtained eternal redemption. 13 For if the blood of bulls and goats and the ashes of a heifer, sprinkling the unclean, sanctifies for the purifying of the flesh,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14 how much more shall the blood of Christ, who through the eternal Spirit offered Himself without spot to God, cleanse your conscience from dead works to serve the living God?</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t>15 Speak these things, exhort, and rebuke with all authority. Let no one despise you.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t>1 Timothy 4:12</a:t>
            </a:r>
            <a:endParaRPr lang="en-US" sz="4000" u="sng" dirty="0"/>
          </a:p>
          <a:p>
            <a:pPr algn="ctr"/>
            <a:r>
              <a:rPr lang="en-US" sz="4000" dirty="0"/>
              <a:t>“Let no one despise your youth, but be an example to the believers in word, in conduct, in love, in spirit, in faith, in purity”</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algn="ctr"/>
            <a:r>
              <a:rPr lang="en-US" sz="4000" b="1" u="sng" dirty="0"/>
              <a:t>Titus 2:9-15</a:t>
            </a:r>
            <a:endParaRPr lang="en-US" sz="4000" u="sng" dirty="0"/>
          </a:p>
          <a:p>
            <a:pPr algn="ctr"/>
            <a:r>
              <a:rPr lang="en-US" sz="4000" dirty="0"/>
              <a:t>9 Exhort bondservants to be obedient to their own masters, to be well pleasing in all things, not answering back, 10 not pilfering, but showing all good fidelity, that they may adorn the doctrine of God our Savior in all things.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algn="ctr"/>
            <a:r>
              <a:rPr lang="en-US" sz="4000" dirty="0"/>
              <a:t>11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algn="ctr"/>
            <a:r>
              <a:rPr lang="en-US" sz="4000" dirty="0"/>
              <a:t>14 who gave Himself for us, that He might redeem us from every lawless deed and purify for Himself His own special people, zealous for good works. 15 Speak these things, exhort, and rebuke with all authority. Let no one despise you.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algn="ctr"/>
            <a:r>
              <a:rPr lang="en-US" sz="4000" b="1" dirty="0"/>
              <a:t>9 Exhort bondservants to be obedient to their own masters, to be well pleasing in all things, not answering back, 10 not pilfering, but showing all good fidelity, that they may adorn the doctrine of God our Savior in all things. </a:t>
            </a: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algn="ctr"/>
            <a:r>
              <a:rPr lang="en-US" sz="4000" b="1" u="sng" dirty="0"/>
              <a:t>Ephesians 6:5-9</a:t>
            </a:r>
            <a:endParaRPr lang="en-US" sz="4000" u="sng" dirty="0"/>
          </a:p>
          <a:p>
            <a:pPr algn="ctr"/>
            <a:r>
              <a:rPr lang="en-US" sz="4000" dirty="0"/>
              <a:t>5 Bondservants, be obedient to those who are your masters according to the flesh, with fear and trembling, in sincerity of heart, as to Christ; 6 not with eyeservice, as men-pleasers, but as bondservants of Christ, doing the will of God from the heart, 7 with good will doing service, as to the Lord, and not to men,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algn="ctr"/>
            <a:r>
              <a:rPr lang="en-US" sz="4000" dirty="0"/>
              <a:t>8 knowing that whatever good anyone does, he will receive the same from the Lord, whether he is a slave or free. 9 And you, masters, do the same things to them, giving up threatening, knowing that your own Master also is in heaven, and there is no partiality with Him.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algn="ctr"/>
            <a:r>
              <a:rPr lang="en-US" sz="4000" b="1" u="sng" dirty="0"/>
              <a:t>Colossians 3:22-25</a:t>
            </a:r>
            <a:endParaRPr lang="en-US" sz="4000" u="sng" dirty="0"/>
          </a:p>
          <a:p>
            <a:pPr algn="ctr"/>
            <a:r>
              <a:rPr lang="en-US" sz="4000" dirty="0"/>
              <a:t>22 Bondservants, obey in all things your masters according to the flesh, not with eyeservice, as men-pleasers, but in sincerity of heart, fearing God. 23 And whatever you do, do it heartily, as to the Lord and not to men,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10455</TotalTime>
  <Words>1889</Words>
  <Application>Microsoft Office PowerPoint</Application>
  <PresentationFormat>Widescreen</PresentationFormat>
  <Paragraphs>128</Paragraphs>
  <Slides>37</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706</cp:revision>
  <dcterms:created xsi:type="dcterms:W3CDTF">2009-08-18T08:19:59Z</dcterms:created>
  <dcterms:modified xsi:type="dcterms:W3CDTF">2022-12-01T01:19:06Z</dcterms:modified>
</cp:coreProperties>
</file>